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88" r:id="rId2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288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4FD31-A0ED-4C81-AEA6-5EFA643C544F}" type="datetimeFigureOut">
              <a:rPr lang="en-AU" smtClean="0"/>
              <a:t>30/04/2020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EC1D0-048E-475A-A2E4-673D312ED5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269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178561"/>
            <a:ext cx="1063752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240" y="3602038"/>
            <a:ext cx="10637520" cy="1655762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192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612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ctr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 anchor="t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722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089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00" y="1122363"/>
            <a:ext cx="1075944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0" y="3602038"/>
            <a:ext cx="1075944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84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29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1392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981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407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1840" y="1514475"/>
            <a:ext cx="5344160" cy="46624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8720" y="1514475"/>
            <a:ext cx="5344160" cy="46624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661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840" y="1514663"/>
            <a:ext cx="5344159" cy="710377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1840" y="2225040"/>
            <a:ext cx="5344159" cy="396462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8720" y="1514663"/>
            <a:ext cx="5344159" cy="710377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8719" y="2225040"/>
            <a:ext cx="5344159" cy="396462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7AFC4EFB-4448-45A5-8774-76D85550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840" y="272415"/>
            <a:ext cx="10861040" cy="11401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14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F0C02-DD53-4626-AA65-C8D7B6D65C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320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110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545834"/>
            <a:ext cx="2743200" cy="312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CCF0C02-DD53-4626-AA65-C8D7B6D65CE0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36" y="5107900"/>
            <a:ext cx="5486484" cy="143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1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1840" y="272415"/>
            <a:ext cx="10861040" cy="1140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840" y="1544065"/>
            <a:ext cx="10861040" cy="4632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CCF0C02-DD53-4626-AA65-C8D7B6D65CE0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114" y="5419565"/>
            <a:ext cx="3593599" cy="94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4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205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slhd.health.nsw.gov.au/services-clinics/directory/nursing-and-midwifery-services/nightingale-challeng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NIGHTINGALE CHALLENGE 2020</a:t>
            </a:r>
            <a:endParaRPr lang="en-AU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3321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31913" y="273050"/>
            <a:ext cx="10860087" cy="1139825"/>
          </a:xfrm>
        </p:spPr>
        <p:txBody>
          <a:bodyPr/>
          <a:lstStyle/>
          <a:p>
            <a:r>
              <a:rPr lang="en-AU" dirty="0" smtClean="0"/>
              <a:t>SESLHD Launches The Nightingale Challenge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1457325"/>
            <a:ext cx="5343525" cy="4662488"/>
          </a:xfrm>
        </p:spPr>
        <p:txBody>
          <a:bodyPr>
            <a:normAutofit fontScale="92500" lnSpcReduction="10000"/>
          </a:bodyPr>
          <a:lstStyle/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SESLHD supports leadership development of Early Career Nurses and Midwives</a:t>
            </a:r>
          </a:p>
          <a:p>
            <a:endParaRPr lang="en-AU" dirty="0"/>
          </a:p>
          <a:p>
            <a:endParaRPr lang="en-AU" dirty="0" smtClean="0"/>
          </a:p>
          <a:p>
            <a:r>
              <a:rPr lang="en-AU" dirty="0" smtClean="0"/>
              <a:t>The Nightingale Challenge was launched at the annual Nursing &amp; Midwifery Forum by Ms Kim Olesen SESLHD, Director of Nursing &amp; Midwifery</a:t>
            </a:r>
            <a:endParaRPr lang="en-AU" dirty="0"/>
          </a:p>
          <a:p>
            <a:endParaRPr lang="en-AU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193" y="1837679"/>
            <a:ext cx="2275227" cy="3194696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691" y="1837679"/>
            <a:ext cx="3654065" cy="319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4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 Leadership Programs </a:t>
            </a:r>
            <a:endParaRPr lang="en-AU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92" y="1514475"/>
            <a:ext cx="5339890" cy="4662488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68720" y="2650817"/>
            <a:ext cx="5344160" cy="4662488"/>
          </a:xfrm>
        </p:spPr>
        <p:txBody>
          <a:bodyPr/>
          <a:lstStyle/>
          <a:p>
            <a:r>
              <a:rPr lang="en-AU" dirty="0" smtClean="0"/>
              <a:t>SESLHD has a broad range of Leadership Programs to match the development needs of our Early Career Nurses &amp; Midwives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168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Setting up the structure for the challenge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A governance committee was developed to support the implementation of the Nightingale Challenge</a:t>
            </a:r>
          </a:p>
          <a:p>
            <a:r>
              <a:rPr lang="en-AU" dirty="0" smtClean="0"/>
              <a:t>Membership includes DON’s educators, Nursing and Midwifery Mangers &amp; participants of the challenge </a:t>
            </a:r>
          </a:p>
          <a:p>
            <a:r>
              <a:rPr lang="en-AU" dirty="0" smtClean="0"/>
              <a:t>A local Nightingale Challenge website was developed with links to the Nursing Now website, a local Facebook page and a guide to mentorship</a:t>
            </a:r>
            <a:endParaRPr lang="en-AU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902" y="1514474"/>
            <a:ext cx="5473623" cy="1830891"/>
          </a:xfrm>
        </p:spPr>
      </p:pic>
      <p:sp>
        <p:nvSpPr>
          <p:cNvPr id="6" name="Rectangle 5"/>
          <p:cNvSpPr/>
          <p:nvPr/>
        </p:nvSpPr>
        <p:spPr>
          <a:xfrm rot="10800000" flipV="1">
            <a:off x="6353453" y="4114832"/>
            <a:ext cx="51667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dirty="0" smtClean="0">
                <a:hlinkClick r:id="rId3"/>
              </a:rPr>
              <a:t>Click here to view the</a:t>
            </a:r>
            <a:br>
              <a:rPr lang="en-AU" dirty="0" smtClean="0">
                <a:hlinkClick r:id="rId3"/>
              </a:rPr>
            </a:br>
            <a:r>
              <a:rPr lang="en-AU" dirty="0" smtClean="0">
                <a:hlinkClick r:id="rId3"/>
              </a:rPr>
              <a:t>SESLHD Nightingale Challenge Website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533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Participant recruitment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Participants enrolling in the program receive a badge from area DONM Kim Olesen</a:t>
            </a:r>
          </a:p>
          <a:p>
            <a:r>
              <a:rPr lang="en-AU" dirty="0" smtClean="0"/>
              <a:t>There are currently 40 participants enrolled in the challenge</a:t>
            </a:r>
          </a:p>
          <a:p>
            <a:r>
              <a:rPr lang="en-AU" dirty="0" smtClean="0"/>
              <a:t>Next steps are to collect stories from them of their leadership experiences so far</a:t>
            </a:r>
          </a:p>
          <a:p>
            <a:r>
              <a:rPr lang="en-AU" dirty="0" smtClean="0"/>
              <a:t>Develop Nightingale Challenge network and community of practice</a:t>
            </a:r>
          </a:p>
          <a:p>
            <a:endParaRPr lang="en-AU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791" y="3618737"/>
            <a:ext cx="2306880" cy="1633487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473" y="1504561"/>
            <a:ext cx="2236755" cy="18690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02205" y="1552362"/>
            <a:ext cx="1854476" cy="178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27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SESLHD 2017">
      <a:dk1>
        <a:sysClr val="windowText" lastClr="000000"/>
      </a:dk1>
      <a:lt1>
        <a:sysClr val="window" lastClr="FFFFFF"/>
      </a:lt1>
      <a:dk2>
        <a:srgbClr val="00205B"/>
      </a:dk2>
      <a:lt2>
        <a:srgbClr val="E7E6E6"/>
      </a:lt2>
      <a:accent1>
        <a:srgbClr val="0045C0"/>
      </a:accent1>
      <a:accent2>
        <a:srgbClr val="1569FF"/>
      </a:accent2>
      <a:accent3>
        <a:srgbClr val="7F7F7F"/>
      </a:accent3>
      <a:accent4>
        <a:srgbClr val="BFBFBF"/>
      </a:accent4>
      <a:accent5>
        <a:srgbClr val="EF3340"/>
      </a:accent5>
      <a:accent6>
        <a:srgbClr val="C30F1C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1462</TotalTime>
  <Words>173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Custom Design</vt:lpstr>
      <vt:lpstr>1_Custom Design</vt:lpstr>
      <vt:lpstr>NIGHTINGALE CHALLENGE 2020</vt:lpstr>
      <vt:lpstr>SESLHD Launches The Nightingale Challenge</vt:lpstr>
      <vt:lpstr> Leadership Programs </vt:lpstr>
      <vt:lpstr>Setting up the structure for the challenge</vt:lpstr>
      <vt:lpstr>Participant recruitment </vt:lpstr>
    </vt:vector>
  </TitlesOfParts>
  <Company>NSW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McGregor</dc:creator>
  <cp:lastModifiedBy>Keith Jones</cp:lastModifiedBy>
  <cp:revision>36</cp:revision>
  <dcterms:created xsi:type="dcterms:W3CDTF">2017-04-04T07:09:25Z</dcterms:created>
  <dcterms:modified xsi:type="dcterms:W3CDTF">2020-04-30T04:35:36Z</dcterms:modified>
</cp:coreProperties>
</file>