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1"/>
    <p:sldMasterId id="2147483662" r:id="rId2"/>
    <p:sldMasterId id="2147483715" r:id="rId3"/>
    <p:sldMasterId id="2147483728" r:id="rId4"/>
    <p:sldMasterId id="2147483741" r:id="rId5"/>
    <p:sldMasterId id="2147483756" r:id="rId6"/>
  </p:sldMasterIdLst>
  <p:notesMasterIdLst>
    <p:notesMasterId r:id="rId18"/>
  </p:notesMasterIdLst>
  <p:handoutMasterIdLst>
    <p:handoutMasterId r:id="rId19"/>
  </p:handoutMasterIdLst>
  <p:sldIdLst>
    <p:sldId id="541" r:id="rId7"/>
    <p:sldId id="314" r:id="rId8"/>
    <p:sldId id="554" r:id="rId9"/>
    <p:sldId id="551" r:id="rId10"/>
    <p:sldId id="543" r:id="rId11"/>
    <p:sldId id="287" r:id="rId12"/>
    <p:sldId id="553" r:id="rId13"/>
    <p:sldId id="544" r:id="rId14"/>
    <p:sldId id="545" r:id="rId15"/>
    <p:sldId id="547" r:id="rId16"/>
    <p:sldId id="310" r:id="rId17"/>
  </p:sldIdLst>
  <p:sldSz cx="12192000" cy="6858000"/>
  <p:notesSz cx="6797675" cy="9928225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98F512D-2396-254B-A529-1D7CA910500A}">
          <p14:sldIdLst>
            <p14:sldId id="541"/>
            <p14:sldId id="314"/>
            <p14:sldId id="554"/>
            <p14:sldId id="551"/>
            <p14:sldId id="543"/>
            <p14:sldId id="287"/>
            <p14:sldId id="553"/>
            <p14:sldId id="544"/>
            <p14:sldId id="545"/>
            <p14:sldId id="547"/>
            <p14:sldId id="310"/>
          </p14:sldIdLst>
        </p14:section>
        <p14:section name="Untitled Section" id="{12BAFFC9-39CF-4298-8944-62982A1A2EF0}">
          <p14:sldIdLst/>
        </p14:section>
        <p14:section name="Template slides" id="{27D90A97-242E-AA49-9A73-DAAAFE55306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A9DF"/>
    <a:srgbClr val="2F348A"/>
    <a:srgbClr val="292E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43"/>
  </p:normalViewPr>
  <p:slideViewPr>
    <p:cSldViewPr snapToGrid="0" snapToObjects="1">
      <p:cViewPr varScale="1">
        <p:scale>
          <a:sx n="69" d="100"/>
          <a:sy n="69" d="100"/>
        </p:scale>
        <p:origin x="6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48" d="100"/>
          <a:sy n="48" d="100"/>
        </p:scale>
        <p:origin x="29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FEC2E7E-B2D4-43A1-ADFC-1ABF5375F1C5}" type="datetimeFigureOut">
              <a:rPr lang="en-GB" altLang="en-US"/>
              <a:pPr/>
              <a:t>15/09/2020</a:t>
            </a:fld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814774E-D075-4C39-B32D-BD65C8EC5EE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71445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94BE254-E68D-42EB-8BEF-083F50C2987A}" type="datetimeFigureOut">
              <a:rPr lang="en-GB" altLang="en-US"/>
              <a:pPr/>
              <a:t>15/09/2020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05AC75-983F-4B4A-B5CB-2D0894AB060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59238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96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027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231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896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9686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5AC75-983F-4B4A-B5CB-2D0894AB0604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00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pn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81204"/>
            <a:ext cx="10363200" cy="1470025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  <a:latin typeface="Quicksand Bold"/>
                <a:cs typeface="Quicksand Bold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003557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  <a:latin typeface="Quicksand Bold"/>
                <a:cs typeface="Quicksand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52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8860"/>
            <a:ext cx="10972800" cy="1143000"/>
          </a:xfrm>
          <a:prstGeom prst="rect">
            <a:avLst/>
          </a:prstGeom>
        </p:spPr>
        <p:txBody>
          <a:bodyPr/>
          <a:lstStyle>
            <a:lvl1pPr algn="ctr">
              <a:defRPr b="1" baseline="0">
                <a:solidFill>
                  <a:srgbClr val="2AA9DF"/>
                </a:solidFill>
                <a:latin typeface="Quicksand Bold"/>
                <a:cs typeface="Quicksand Bold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09600" y="1928396"/>
            <a:ext cx="10972800" cy="32909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F348A"/>
                </a:solidFill>
              </a:defRPr>
            </a:lvl1pPr>
            <a:lvl2pPr>
              <a:defRPr>
                <a:solidFill>
                  <a:srgbClr val="2F348A"/>
                </a:solidFill>
              </a:defRPr>
            </a:lvl2pPr>
            <a:lvl3pPr>
              <a:defRPr>
                <a:solidFill>
                  <a:srgbClr val="2F348A"/>
                </a:solidFill>
              </a:defRPr>
            </a:lvl3pPr>
            <a:lvl4pPr>
              <a:defRPr>
                <a:solidFill>
                  <a:srgbClr val="2F348A"/>
                </a:solidFill>
              </a:defRPr>
            </a:lvl4pPr>
            <a:lvl5pPr>
              <a:defRPr>
                <a:solidFill>
                  <a:srgbClr val="2F348A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609602" y="6310450"/>
            <a:ext cx="2735839" cy="3114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1">
                <a:solidFill>
                  <a:srgbClr val="2AA9D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8340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5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03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0" y="-6240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Guy’s and St Thomas’ NHS Foundation Trust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250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6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-19050" y="-8258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Guy’s and St Thomas’ NHS Foundation Trust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77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60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3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83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83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7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94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16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BFB6FE-DF8C-E14C-84FD-6ACE5D254C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023FA7B-C8EB-8C47-A4C1-AAB2195ED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32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861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4844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6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2517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442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409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2158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886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2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568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4737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0796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98312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0" y="-6240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01185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2" t="4313" r="11116" b="27615"/>
          <a:stretch/>
        </p:blipFill>
        <p:spPr>
          <a:xfrm>
            <a:off x="0" y="6475"/>
            <a:ext cx="12192000" cy="552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274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20667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2907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18650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6310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01742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93835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0307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1230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06072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73565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59520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89099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B594A3-E51D-474A-A0A8-55601787D5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7" t="3253" r="123" b="12760"/>
          <a:stretch/>
        </p:blipFill>
        <p:spPr>
          <a:xfrm>
            <a:off x="0" y="-62405"/>
            <a:ext cx="12230100" cy="5701333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34841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2" t="4313" r="11116" b="27615"/>
          <a:stretch/>
        </p:blipFill>
        <p:spPr>
          <a:xfrm>
            <a:off x="0" y="6475"/>
            <a:ext cx="12192000" cy="552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524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8"/>
          <a:stretch/>
        </p:blipFill>
        <p:spPr>
          <a:xfrm>
            <a:off x="-1" y="-596665"/>
            <a:ext cx="12192001" cy="627038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8503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94" t="22039" r="5360" b="2804"/>
          <a:stretch/>
        </p:blipFill>
        <p:spPr>
          <a:xfrm>
            <a:off x="0" y="-242764"/>
            <a:ext cx="12192000" cy="6946328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5523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01308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984" y="236855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5537200"/>
            <a:ext cx="12192001" cy="13208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8763" y="5775452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 rot="16200000">
            <a:off x="10015409" y="3442157"/>
            <a:ext cx="39222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br>
              <a:rPr lang="en-GB" altLang="en-US" sz="14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</a:br>
            <a:r>
              <a:rPr lang="en-GB" altLang="en-US" sz="800" i="1" dirty="0">
                <a:solidFill>
                  <a:prstClr val="white"/>
                </a:solidFill>
                <a:latin typeface="Quicksand Bold" pitchFamily="6" charset="0"/>
                <a:ea typeface="MS PGothic" panose="020B0600070205080204" pitchFamily="34" charset="-128"/>
              </a:rPr>
              <a:t>Credit: Guy’s and St Thomas’ NHS Foundation Trust</a:t>
            </a:r>
            <a:endParaRPr lang="en-US" sz="800" i="1" dirty="0">
              <a:solidFill>
                <a:prstClr val="white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3024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45989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62427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0864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27135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7699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29160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88211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D7BFB6FE-DF8C-E14C-84FD-6ACE5D254C52}" type="datetimeFigureOut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9/15/2020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A023FA7B-C8EB-8C47-A4C1-AAB2195ED332}" type="slidenum">
              <a:rPr lang="en-US">
                <a:solidFill>
                  <a:prstClr val="black"/>
                </a:solidFill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0491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Title slide_dark_v2_Lines slide.tif">
            <a:extLst>
              <a:ext uri="{FF2B5EF4-FFF2-40B4-BE49-F238E27FC236}">
                <a16:creationId xmlns:a16="http://schemas.microsoft.com/office/drawing/2014/main" id="{4942CE86-C027-422D-948B-6A853FAC31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847EFFE-2447-4A66-9798-351000DE7ED9}" type="datetimeFigureOut">
              <a:rPr lang="en-GB" altLang="en-US"/>
              <a:pPr/>
              <a:t>15/09/2020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8" name="Picture 1" descr="Title slide_dark_v2_Lines slide.tif">
            <a:extLst>
              <a:ext uri="{FF2B5EF4-FFF2-40B4-BE49-F238E27FC236}">
                <a16:creationId xmlns:a16="http://schemas.microsoft.com/office/drawing/2014/main" id="{4942CE86-C027-422D-948B-6A853FAC31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1207700-3668-42C7-B932-6EDEB22EDACE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179F13-E00A-4279-86CF-D97A6B88D1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3415"/>
            <a:ext cx="12192000" cy="55229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Lines slide 19 02 18_Lines slid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8618" y="0"/>
            <a:ext cx="939338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AFB94B-B74D-4005-A212-70F76E7E1CA0}"/>
              </a:ext>
            </a:extLst>
          </p:cNvPr>
          <p:cNvCxnSpPr/>
          <p:nvPr userDrawn="1"/>
        </p:nvCxnSpPr>
        <p:spPr>
          <a:xfrm flipH="1">
            <a:off x="0" y="1687484"/>
            <a:ext cx="2798618" cy="0"/>
          </a:xfrm>
          <a:prstGeom prst="line">
            <a:avLst/>
          </a:prstGeom>
          <a:ln>
            <a:solidFill>
              <a:srgbClr val="292E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7AA9E7-1A7F-4A53-96CD-698ACBD76AD3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5539047"/>
            <a:ext cx="3092334" cy="0"/>
          </a:xfrm>
          <a:prstGeom prst="line">
            <a:avLst/>
          </a:prstGeom>
          <a:ln>
            <a:solidFill>
              <a:srgbClr val="292E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19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27" r:id="rId4"/>
    <p:sldLayoutId id="2147483740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3FD53-32C3-40EF-8B07-76A324ACA891}" type="datetimeFigureOut">
              <a:rPr lang="en-GB" smtClean="0"/>
              <a:t>15/09/2020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B52F6-BD5D-4FC6-ADBE-F925E8E7B6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544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26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762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FF54DE-03FC-4AEC-9C51-35288F47F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5" t="9867" r="2819" b="20610"/>
          <a:stretch/>
        </p:blipFill>
        <p:spPr>
          <a:xfrm>
            <a:off x="0" y="-382873"/>
            <a:ext cx="12192000" cy="591083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1FA2106-530F-49E7-B1AF-3440BA5877A7}"/>
              </a:ext>
            </a:extLst>
          </p:cNvPr>
          <p:cNvSpPr txBox="1">
            <a:spLocks/>
          </p:cNvSpPr>
          <p:nvPr/>
        </p:nvSpPr>
        <p:spPr>
          <a:xfrm>
            <a:off x="0" y="4199083"/>
            <a:ext cx="10363200" cy="1564408"/>
          </a:xfrm>
          <a:prstGeom prst="rect">
            <a:avLst/>
          </a:prstGeom>
          <a:solidFill>
            <a:srgbClr val="2AA9DF"/>
          </a:solidFill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cap="none" dirty="0">
                <a:solidFill>
                  <a:prstClr val="white"/>
                </a:solidFill>
                <a:latin typeface="Calibri"/>
              </a:rPr>
              <a:t>Nursing Now: A global campaign to improve health by raising the profile &amp; status of nurses  </a:t>
            </a:r>
            <a:br>
              <a:rPr kumimoji="0" lang="en-GB" sz="72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GB" sz="16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October 2020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6FBA8B-ADBE-4A91-9FB6-E868EEC837CB}"/>
              </a:ext>
            </a:extLst>
          </p:cNvPr>
          <p:cNvSpPr txBox="1"/>
          <p:nvPr/>
        </p:nvSpPr>
        <p:spPr>
          <a:xfrm rot="5400000">
            <a:off x="10945657" y="4343400"/>
            <a:ext cx="20934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Credit: ICAP/Sven </a:t>
            </a:r>
            <a:r>
              <a:rPr lang="en-GB" sz="1400" dirty="0" err="1">
                <a:solidFill>
                  <a:schemeClr val="bg1"/>
                </a:solidFill>
              </a:rPr>
              <a:t>Torfinn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3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496684"/>
            <a:ext cx="57003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The Royal College of Nursing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A9691EFC-DEDA-4840-AE02-8B17BF674109}"/>
              </a:ext>
            </a:extLst>
          </p:cNvPr>
          <p:cNvSpPr/>
          <p:nvPr/>
        </p:nvSpPr>
        <p:spPr>
          <a:xfrm flipH="1">
            <a:off x="7938654" y="4358555"/>
            <a:ext cx="4253345" cy="252715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" t="5091" r="4454" b="15628"/>
          <a:stretch/>
        </p:blipFill>
        <p:spPr>
          <a:xfrm>
            <a:off x="0" y="50472"/>
            <a:ext cx="12193200" cy="6835238"/>
          </a:xfrm>
          <a:prstGeom prst="rect">
            <a:avLst/>
          </a:prstGeom>
        </p:spPr>
      </p:pic>
      <p:pic>
        <p:nvPicPr>
          <p:cNvPr id="15" name="Picture 14" descr="Logo with outline against dark background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326" y="5821665"/>
            <a:ext cx="2036064" cy="84429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C676ED-4F1C-D348-9D4E-A4BEDBD1C9F8}"/>
              </a:ext>
            </a:extLst>
          </p:cNvPr>
          <p:cNvSpPr/>
          <p:nvPr/>
        </p:nvSpPr>
        <p:spPr>
          <a:xfrm flipH="1">
            <a:off x="8016480" y="4358555"/>
            <a:ext cx="4253345" cy="2527155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ogo with outline against dark background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8032" y="631101"/>
            <a:ext cx="5189908" cy="4729175"/>
          </a:xfrm>
          <a:prstGeom prst="rect">
            <a:avLst/>
          </a:prstGeom>
          <a:solidFill>
            <a:srgbClr val="2AA9DF"/>
          </a:solidFill>
          <a:ln>
            <a:solidFill>
              <a:srgbClr val="2AA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2975" y="1074674"/>
            <a:ext cx="4858832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dirty="0">
                <a:solidFill>
                  <a:srgbClr val="FFFFFF"/>
                </a:solidFill>
                <a:latin typeface="Quicksand Bold"/>
                <a:cs typeface="Quicksand Bold"/>
              </a:rPr>
              <a:t>Who we are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144000" lvl="0">
              <a:defRPr/>
            </a:pPr>
            <a:endParaRPr lang="en-GB" sz="1100" b="1" dirty="0">
              <a:solidFill>
                <a:srgbClr val="FFFFFF"/>
              </a:solidFill>
              <a:latin typeface="Quicksand Bold"/>
              <a:cs typeface="Quicksand Bold"/>
            </a:endParaRPr>
          </a:p>
          <a:p>
            <a:pPr marL="342900" lvl="0" indent="-342900">
              <a:buFont typeface="Arial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A 3 year global campaign </a:t>
            </a:r>
          </a:p>
          <a:p>
            <a:pPr marL="342900" lvl="0" indent="-342900">
              <a:buFont typeface="Arial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In collaboration with International Council of Nurses and World Health Organization</a:t>
            </a:r>
          </a:p>
          <a:p>
            <a:pPr marL="342900" lvl="0" indent="-342900">
              <a:buFont typeface="Arial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Programme of the Burdett Trust for Nursing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8032" y="6183746"/>
            <a:ext cx="197069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9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Tim </a:t>
            </a:r>
            <a:r>
              <a:rPr kumimoji="0" lang="en-GB" altLang="en-US" sz="9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Bekir</a:t>
            </a:r>
            <a:r>
              <a:rPr kumimoji="0" lang="en-GB" altLang="en-US" sz="9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 for THET</a:t>
            </a:r>
            <a:endParaRPr kumimoji="0" lang="en-US" sz="9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790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CB4312-ED3F-477A-9D7F-1C54AFE83EFD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rcRect/>
          <a:stretch/>
        </p:blipFill>
        <p:spPr>
          <a:xfrm flipH="1">
            <a:off x="0" y="5620"/>
            <a:ext cx="10303727" cy="68523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253578" y="0"/>
            <a:ext cx="5617155" cy="6858000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446125" y="36353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23A507-BD77-F840-BB94-58A35967FA66}"/>
              </a:ext>
            </a:extLst>
          </p:cNvPr>
          <p:cNvSpPr/>
          <p:nvPr/>
        </p:nvSpPr>
        <p:spPr>
          <a:xfrm flipH="1">
            <a:off x="7935484" y="4330845"/>
            <a:ext cx="4253345" cy="2527155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>
            <a:extLst>
              <a:ext uri="{FF2B5EF4-FFF2-40B4-BE49-F238E27FC236}">
                <a16:creationId xmlns:a16="http://schemas.microsoft.com/office/drawing/2014/main" id="{63A63E7C-B549-6847-ADCF-613553C351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381" y="5830680"/>
            <a:ext cx="2036064" cy="8442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14458" y="692383"/>
            <a:ext cx="4584049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Triple impact </a:t>
            </a: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rgbClr val="FFFFFF"/>
              </a:solidFill>
              <a:latin typeface="Quicksand Bold"/>
              <a:cs typeface="Quicksand Bold"/>
            </a:endParaRP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24 million nurses and midwives globally – half the professional health workforce</a:t>
            </a: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Systematically undervalued and unable to work to their full potential </a:t>
            </a:r>
          </a:p>
          <a:p>
            <a:pPr marL="486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Triple Impact – investing in nursing improves health, promotes gender equity &amp; strengthens economies</a:t>
            </a: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414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297A58-F675-48DA-A593-D30FC31B6980}"/>
              </a:ext>
            </a:extLst>
          </p:cNvPr>
          <p:cNvSpPr txBox="1"/>
          <p:nvPr/>
        </p:nvSpPr>
        <p:spPr>
          <a:xfrm>
            <a:off x="20712" y="6383633"/>
            <a:ext cx="22556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Credit: Royal College of Nursing</a:t>
            </a:r>
          </a:p>
        </p:txBody>
      </p:sp>
    </p:spTree>
    <p:extLst>
      <p:ext uri="{BB962C8B-B14F-4D97-AF65-F5344CB8AC3E}">
        <p14:creationId xmlns:p14="http://schemas.microsoft.com/office/powerpoint/2010/main" val="3820669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890"/>
            <a:ext cx="4800600" cy="3199618"/>
          </a:xfrm>
          <a:prstGeom prst="rect">
            <a:avLst/>
          </a:prstGeom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A9691EFC-DEDA-4840-AE02-8B17BF674109}"/>
              </a:ext>
            </a:extLst>
          </p:cNvPr>
          <p:cNvSpPr/>
          <p:nvPr/>
        </p:nvSpPr>
        <p:spPr>
          <a:xfrm flipH="1">
            <a:off x="7938654" y="4358555"/>
            <a:ext cx="4253345" cy="252715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326" y="5821665"/>
            <a:ext cx="2036064" cy="84429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C676ED-4F1C-D348-9D4E-A4BEDBD1C9F8}"/>
              </a:ext>
            </a:extLst>
          </p:cNvPr>
          <p:cNvSpPr/>
          <p:nvPr/>
        </p:nvSpPr>
        <p:spPr>
          <a:xfrm flipH="1">
            <a:off x="7938654" y="4114801"/>
            <a:ext cx="4331170" cy="2770910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ogo with outline against dark background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800602" y="-55142"/>
            <a:ext cx="7391398" cy="3255543"/>
          </a:xfrm>
          <a:prstGeom prst="rect">
            <a:avLst/>
          </a:prstGeom>
          <a:solidFill>
            <a:srgbClr val="2AA9DF"/>
          </a:solidFill>
          <a:ln>
            <a:solidFill>
              <a:srgbClr val="2AA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00650" y="252106"/>
            <a:ext cx="638175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lvl="0">
              <a:defRPr/>
            </a:pPr>
            <a:r>
              <a:rPr lang="en-GB" sz="4400" b="1" dirty="0">
                <a:solidFill>
                  <a:srgbClr val="FFFFFF"/>
                </a:solidFill>
                <a:latin typeface="Quicksand Bold"/>
                <a:cs typeface="Quicksand Bold"/>
              </a:rPr>
              <a:t>Our aim: to improve health globally by raising the profile and status of nursing.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A08955-9BCB-4F36-A53A-763E13F63E55}"/>
              </a:ext>
            </a:extLst>
          </p:cNvPr>
          <p:cNvSpPr/>
          <p:nvPr/>
        </p:nvSpPr>
        <p:spPr>
          <a:xfrm>
            <a:off x="692726" y="3632492"/>
            <a:ext cx="749531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Change policy globally and nationally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Promote influential leadership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Strengthen evidence of impact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Increase investment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Achieve triple Impact – health, gender                and the economy</a:t>
            </a:r>
          </a:p>
        </p:txBody>
      </p:sp>
    </p:spTree>
    <p:extLst>
      <p:ext uri="{BB962C8B-B14F-4D97-AF65-F5344CB8AC3E}">
        <p14:creationId xmlns:p14="http://schemas.microsoft.com/office/powerpoint/2010/main" val="1778867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6A9A631-4894-4D8D-AB58-BE9794B5B6D3}"/>
              </a:ext>
            </a:extLst>
          </p:cNvPr>
          <p:cNvGrpSpPr/>
          <p:nvPr/>
        </p:nvGrpSpPr>
        <p:grpSpPr>
          <a:xfrm>
            <a:off x="971713" y="3949810"/>
            <a:ext cx="3414817" cy="2171399"/>
            <a:chOff x="1116152" y="668045"/>
            <a:chExt cx="10404629" cy="5521910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5" name="Central America">
              <a:extLst>
                <a:ext uri="{FF2B5EF4-FFF2-40B4-BE49-F238E27FC236}">
                  <a16:creationId xmlns:a16="http://schemas.microsoft.com/office/drawing/2014/main" id="{E33C200E-5382-411A-8640-564150DAE061}"/>
                </a:ext>
              </a:extLst>
            </p:cNvPr>
            <p:cNvGrpSpPr/>
            <p:nvPr/>
          </p:nvGrpSpPr>
          <p:grpSpPr>
            <a:xfrm>
              <a:off x="3306020" y="3652647"/>
              <a:ext cx="440175" cy="360210"/>
              <a:chOff x="2095757" y="3599415"/>
              <a:chExt cx="361942" cy="274472"/>
            </a:xfrm>
            <a:grpFill/>
          </p:grpSpPr>
          <p:sp>
            <p:nvSpPr>
              <p:cNvPr id="279" name="Freeform 58">
                <a:extLst>
                  <a:ext uri="{FF2B5EF4-FFF2-40B4-BE49-F238E27FC236}">
                    <a16:creationId xmlns:a16="http://schemas.microsoft.com/office/drawing/2014/main" id="{B688EED0-3442-44CC-A13E-04B777E83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5757" y="3614496"/>
                <a:ext cx="87469" cy="96518"/>
              </a:xfrm>
              <a:custGeom>
                <a:avLst/>
                <a:gdLst/>
                <a:ahLst/>
                <a:cxnLst>
                  <a:cxn ang="0">
                    <a:pos x="34" y="64"/>
                  </a:cxn>
                  <a:cxn ang="0">
                    <a:pos x="42" y="56"/>
                  </a:cxn>
                  <a:cxn ang="0">
                    <a:pos x="48" y="50"/>
                  </a:cxn>
                  <a:cxn ang="0">
                    <a:pos x="52" y="46"/>
                  </a:cxn>
                  <a:cxn ang="0">
                    <a:pos x="58" y="38"/>
                  </a:cxn>
                  <a:cxn ang="0">
                    <a:pos x="54" y="34"/>
                  </a:cxn>
                  <a:cxn ang="0">
                    <a:pos x="48" y="34"/>
                  </a:cxn>
                  <a:cxn ang="0">
                    <a:pos x="48" y="0"/>
                  </a:cxn>
                  <a:cxn ang="0">
                    <a:pos x="18" y="2"/>
                  </a:cxn>
                  <a:cxn ang="0">
                    <a:pos x="16" y="6"/>
                  </a:cxn>
                  <a:cxn ang="0">
                    <a:pos x="18" y="14"/>
                  </a:cxn>
                  <a:cxn ang="0">
                    <a:pos x="26" y="20"/>
                  </a:cxn>
                  <a:cxn ang="0">
                    <a:pos x="30" y="26"/>
                  </a:cxn>
                  <a:cxn ang="0">
                    <a:pos x="26" y="28"/>
                  </a:cxn>
                  <a:cxn ang="0">
                    <a:pos x="14" y="30"/>
                  </a:cxn>
                  <a:cxn ang="0">
                    <a:pos x="10" y="28"/>
                  </a:cxn>
                  <a:cxn ang="0">
                    <a:pos x="4" y="36"/>
                  </a:cxn>
                  <a:cxn ang="0">
                    <a:pos x="2" y="42"/>
                  </a:cxn>
                  <a:cxn ang="0">
                    <a:pos x="0" y="54"/>
                  </a:cxn>
                  <a:cxn ang="0">
                    <a:pos x="6" y="58"/>
                  </a:cxn>
                  <a:cxn ang="0">
                    <a:pos x="12" y="62"/>
                  </a:cxn>
                  <a:cxn ang="0">
                    <a:pos x="22" y="64"/>
                  </a:cxn>
                  <a:cxn ang="0">
                    <a:pos x="34" y="64"/>
                  </a:cxn>
                </a:cxnLst>
                <a:rect l="0" t="0" r="r" b="b"/>
                <a:pathLst>
                  <a:path w="58" h="64">
                    <a:moveTo>
                      <a:pt x="34" y="64"/>
                    </a:moveTo>
                    <a:lnTo>
                      <a:pt x="42" y="56"/>
                    </a:lnTo>
                    <a:lnTo>
                      <a:pt x="48" y="50"/>
                    </a:lnTo>
                    <a:lnTo>
                      <a:pt x="52" y="46"/>
                    </a:lnTo>
                    <a:lnTo>
                      <a:pt x="58" y="38"/>
                    </a:lnTo>
                    <a:lnTo>
                      <a:pt x="54" y="34"/>
                    </a:lnTo>
                    <a:lnTo>
                      <a:pt x="48" y="34"/>
                    </a:lnTo>
                    <a:lnTo>
                      <a:pt x="48" y="0"/>
                    </a:lnTo>
                    <a:lnTo>
                      <a:pt x="18" y="2"/>
                    </a:lnTo>
                    <a:lnTo>
                      <a:pt x="16" y="6"/>
                    </a:lnTo>
                    <a:lnTo>
                      <a:pt x="18" y="14"/>
                    </a:lnTo>
                    <a:lnTo>
                      <a:pt x="26" y="20"/>
                    </a:lnTo>
                    <a:lnTo>
                      <a:pt x="30" y="26"/>
                    </a:lnTo>
                    <a:lnTo>
                      <a:pt x="26" y="28"/>
                    </a:lnTo>
                    <a:lnTo>
                      <a:pt x="14" y="30"/>
                    </a:lnTo>
                    <a:lnTo>
                      <a:pt x="10" y="28"/>
                    </a:lnTo>
                    <a:lnTo>
                      <a:pt x="4" y="36"/>
                    </a:lnTo>
                    <a:lnTo>
                      <a:pt x="2" y="42"/>
                    </a:lnTo>
                    <a:lnTo>
                      <a:pt x="0" y="54"/>
                    </a:lnTo>
                    <a:lnTo>
                      <a:pt x="6" y="58"/>
                    </a:lnTo>
                    <a:lnTo>
                      <a:pt x="12" y="62"/>
                    </a:lnTo>
                    <a:lnTo>
                      <a:pt x="22" y="64"/>
                    </a:lnTo>
                    <a:lnTo>
                      <a:pt x="34" y="6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0" name="Freeform 59">
                <a:extLst>
                  <a:ext uri="{FF2B5EF4-FFF2-40B4-BE49-F238E27FC236}">
                    <a16:creationId xmlns:a16="http://schemas.microsoft.com/office/drawing/2014/main" id="{8C9699BA-19AC-461E-9902-854AF30A7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8146" y="3599415"/>
                <a:ext cx="18097" cy="66356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6"/>
                  </a:cxn>
                  <a:cxn ang="0">
                    <a:pos x="10" y="12"/>
                  </a:cxn>
                  <a:cxn ang="0">
                    <a:pos x="10" y="26"/>
                  </a:cxn>
                  <a:cxn ang="0">
                    <a:pos x="10" y="34"/>
                  </a:cxn>
                  <a:cxn ang="0">
                    <a:pos x="6" y="38"/>
                  </a:cxn>
                  <a:cxn ang="0">
                    <a:pos x="0" y="44"/>
                  </a:cxn>
                  <a:cxn ang="0">
                    <a:pos x="0" y="10"/>
                  </a:cxn>
                  <a:cxn ang="0">
                    <a:pos x="6" y="4"/>
                  </a:cxn>
                  <a:cxn ang="0">
                    <a:pos x="10" y="0"/>
                  </a:cxn>
                </a:cxnLst>
                <a:rect l="0" t="0" r="r" b="b"/>
                <a:pathLst>
                  <a:path w="12" h="44">
                    <a:moveTo>
                      <a:pt x="10" y="0"/>
                    </a:moveTo>
                    <a:lnTo>
                      <a:pt x="12" y="6"/>
                    </a:lnTo>
                    <a:lnTo>
                      <a:pt x="10" y="12"/>
                    </a:lnTo>
                    <a:lnTo>
                      <a:pt x="10" y="26"/>
                    </a:lnTo>
                    <a:lnTo>
                      <a:pt x="10" y="34"/>
                    </a:lnTo>
                    <a:lnTo>
                      <a:pt x="6" y="38"/>
                    </a:lnTo>
                    <a:lnTo>
                      <a:pt x="0" y="44"/>
                    </a:lnTo>
                    <a:lnTo>
                      <a:pt x="0" y="10"/>
                    </a:lnTo>
                    <a:lnTo>
                      <a:pt x="6" y="4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1" name="Freeform 60">
                <a:extLst>
                  <a:ext uri="{FF2B5EF4-FFF2-40B4-BE49-F238E27FC236}">
                    <a16:creationId xmlns:a16="http://schemas.microsoft.com/office/drawing/2014/main" id="{33234559-E2EA-4DE5-828E-7612BEC90A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7032" y="3695933"/>
                <a:ext cx="51275" cy="3317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2" y="0"/>
                  </a:cxn>
                  <a:cxn ang="0">
                    <a:pos x="18" y="4"/>
                  </a:cxn>
                  <a:cxn ang="0">
                    <a:pos x="24" y="8"/>
                  </a:cxn>
                  <a:cxn ang="0">
                    <a:pos x="32" y="10"/>
                  </a:cxn>
                  <a:cxn ang="0">
                    <a:pos x="34" y="14"/>
                  </a:cxn>
                  <a:cxn ang="0">
                    <a:pos x="30" y="20"/>
                  </a:cxn>
                  <a:cxn ang="0">
                    <a:pos x="26" y="22"/>
                  </a:cxn>
                  <a:cxn ang="0">
                    <a:pos x="16" y="18"/>
                  </a:cxn>
                  <a:cxn ang="0">
                    <a:pos x="8" y="14"/>
                  </a:cxn>
                  <a:cxn ang="0">
                    <a:pos x="0" y="10"/>
                  </a:cxn>
                </a:cxnLst>
                <a:rect l="0" t="0" r="r" b="b"/>
                <a:pathLst>
                  <a:path w="34" h="22">
                    <a:moveTo>
                      <a:pt x="0" y="10"/>
                    </a:moveTo>
                    <a:lnTo>
                      <a:pt x="12" y="0"/>
                    </a:lnTo>
                    <a:lnTo>
                      <a:pt x="18" y="4"/>
                    </a:lnTo>
                    <a:lnTo>
                      <a:pt x="24" y="8"/>
                    </a:lnTo>
                    <a:lnTo>
                      <a:pt x="32" y="10"/>
                    </a:lnTo>
                    <a:lnTo>
                      <a:pt x="34" y="14"/>
                    </a:lnTo>
                    <a:lnTo>
                      <a:pt x="30" y="20"/>
                    </a:lnTo>
                    <a:lnTo>
                      <a:pt x="26" y="22"/>
                    </a:lnTo>
                    <a:lnTo>
                      <a:pt x="16" y="18"/>
                    </a:lnTo>
                    <a:lnTo>
                      <a:pt x="8" y="14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2" name="Freeform 61">
                <a:extLst>
                  <a:ext uri="{FF2B5EF4-FFF2-40B4-BE49-F238E27FC236}">
                    <a16:creationId xmlns:a16="http://schemas.microsoft.com/office/drawing/2014/main" id="{A7BA6B0F-7AF2-45E0-B218-01B3448C7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5129" y="3662755"/>
                <a:ext cx="144777" cy="72388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26" y="2"/>
                  </a:cxn>
                  <a:cxn ang="0">
                    <a:pos x="34" y="2"/>
                  </a:cxn>
                  <a:cxn ang="0">
                    <a:pos x="42" y="4"/>
                  </a:cxn>
                  <a:cxn ang="0">
                    <a:pos x="52" y="2"/>
                  </a:cxn>
                  <a:cxn ang="0">
                    <a:pos x="64" y="0"/>
                  </a:cxn>
                  <a:cxn ang="0">
                    <a:pos x="74" y="0"/>
                  </a:cxn>
                  <a:cxn ang="0">
                    <a:pos x="80" y="0"/>
                  </a:cxn>
                  <a:cxn ang="0">
                    <a:pos x="84" y="4"/>
                  </a:cxn>
                  <a:cxn ang="0">
                    <a:pos x="96" y="12"/>
                  </a:cxn>
                  <a:cxn ang="0">
                    <a:pos x="94" y="16"/>
                  </a:cxn>
                  <a:cxn ang="0">
                    <a:pos x="88" y="18"/>
                  </a:cxn>
                  <a:cxn ang="0">
                    <a:pos x="80" y="18"/>
                  </a:cxn>
                  <a:cxn ang="0">
                    <a:pos x="70" y="18"/>
                  </a:cxn>
                  <a:cxn ang="0">
                    <a:pos x="64" y="22"/>
                  </a:cxn>
                  <a:cxn ang="0">
                    <a:pos x="56" y="30"/>
                  </a:cxn>
                  <a:cxn ang="0">
                    <a:pos x="48" y="32"/>
                  </a:cxn>
                  <a:cxn ang="0">
                    <a:pos x="42" y="34"/>
                  </a:cxn>
                  <a:cxn ang="0">
                    <a:pos x="40" y="42"/>
                  </a:cxn>
                  <a:cxn ang="0">
                    <a:pos x="36" y="46"/>
                  </a:cxn>
                  <a:cxn ang="0">
                    <a:pos x="30" y="48"/>
                  </a:cxn>
                  <a:cxn ang="0">
                    <a:pos x="30" y="42"/>
                  </a:cxn>
                  <a:cxn ang="0">
                    <a:pos x="28" y="36"/>
                  </a:cxn>
                  <a:cxn ang="0">
                    <a:pos x="22" y="36"/>
                  </a:cxn>
                  <a:cxn ang="0">
                    <a:pos x="20" y="32"/>
                  </a:cxn>
                  <a:cxn ang="0">
                    <a:pos x="6" y="26"/>
                  </a:cxn>
                  <a:cxn ang="0">
                    <a:pos x="0" y="22"/>
                  </a:cxn>
                  <a:cxn ang="0">
                    <a:pos x="12" y="6"/>
                  </a:cxn>
                </a:cxnLst>
                <a:rect l="0" t="0" r="r" b="b"/>
                <a:pathLst>
                  <a:path w="96" h="48">
                    <a:moveTo>
                      <a:pt x="12" y="6"/>
                    </a:moveTo>
                    <a:lnTo>
                      <a:pt x="26" y="2"/>
                    </a:lnTo>
                    <a:lnTo>
                      <a:pt x="34" y="2"/>
                    </a:lnTo>
                    <a:lnTo>
                      <a:pt x="42" y="4"/>
                    </a:lnTo>
                    <a:lnTo>
                      <a:pt x="52" y="2"/>
                    </a:lnTo>
                    <a:lnTo>
                      <a:pt x="64" y="0"/>
                    </a:lnTo>
                    <a:lnTo>
                      <a:pt x="74" y="0"/>
                    </a:lnTo>
                    <a:lnTo>
                      <a:pt x="80" y="0"/>
                    </a:lnTo>
                    <a:lnTo>
                      <a:pt x="84" y="4"/>
                    </a:lnTo>
                    <a:lnTo>
                      <a:pt x="96" y="12"/>
                    </a:lnTo>
                    <a:lnTo>
                      <a:pt x="94" y="16"/>
                    </a:lnTo>
                    <a:lnTo>
                      <a:pt x="88" y="18"/>
                    </a:lnTo>
                    <a:lnTo>
                      <a:pt x="80" y="18"/>
                    </a:lnTo>
                    <a:lnTo>
                      <a:pt x="70" y="18"/>
                    </a:lnTo>
                    <a:lnTo>
                      <a:pt x="64" y="22"/>
                    </a:lnTo>
                    <a:lnTo>
                      <a:pt x="56" y="30"/>
                    </a:lnTo>
                    <a:lnTo>
                      <a:pt x="48" y="32"/>
                    </a:lnTo>
                    <a:lnTo>
                      <a:pt x="42" y="34"/>
                    </a:lnTo>
                    <a:lnTo>
                      <a:pt x="40" y="42"/>
                    </a:lnTo>
                    <a:lnTo>
                      <a:pt x="36" y="46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28" y="36"/>
                    </a:lnTo>
                    <a:lnTo>
                      <a:pt x="22" y="36"/>
                    </a:lnTo>
                    <a:lnTo>
                      <a:pt x="20" y="32"/>
                    </a:lnTo>
                    <a:lnTo>
                      <a:pt x="6" y="26"/>
                    </a:lnTo>
                    <a:lnTo>
                      <a:pt x="0" y="2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3" name="Freeform 62">
                <a:extLst>
                  <a:ext uri="{FF2B5EF4-FFF2-40B4-BE49-F238E27FC236}">
                    <a16:creationId xmlns:a16="http://schemas.microsoft.com/office/drawing/2014/main" id="{D5589C43-F299-4CAA-A705-DF9AC0F43F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0372" y="3686884"/>
                <a:ext cx="96518" cy="99534"/>
              </a:xfrm>
              <a:custGeom>
                <a:avLst/>
                <a:gdLst/>
                <a:ahLst/>
                <a:cxnLst>
                  <a:cxn ang="0">
                    <a:pos x="54" y="66"/>
                  </a:cxn>
                  <a:cxn ang="0">
                    <a:pos x="44" y="62"/>
                  </a:cxn>
                  <a:cxn ang="0">
                    <a:pos x="26" y="60"/>
                  </a:cxn>
                  <a:cxn ang="0">
                    <a:pos x="14" y="50"/>
                  </a:cxn>
                  <a:cxn ang="0">
                    <a:pos x="6" y="42"/>
                  </a:cxn>
                  <a:cxn ang="0">
                    <a:pos x="0" y="32"/>
                  </a:cxn>
                  <a:cxn ang="0">
                    <a:pos x="10" y="26"/>
                  </a:cxn>
                  <a:cxn ang="0">
                    <a:pos x="12" y="18"/>
                  </a:cxn>
                  <a:cxn ang="0">
                    <a:pos x="26" y="14"/>
                  </a:cxn>
                  <a:cxn ang="0">
                    <a:pos x="34" y="6"/>
                  </a:cxn>
                  <a:cxn ang="0">
                    <a:pos x="40" y="2"/>
                  </a:cxn>
                  <a:cxn ang="0">
                    <a:pos x="50" y="2"/>
                  </a:cxn>
                  <a:cxn ang="0">
                    <a:pos x="58" y="2"/>
                  </a:cxn>
                  <a:cxn ang="0">
                    <a:pos x="64" y="0"/>
                  </a:cxn>
                  <a:cxn ang="0">
                    <a:pos x="64" y="6"/>
                  </a:cxn>
                  <a:cxn ang="0">
                    <a:pos x="62" y="18"/>
                  </a:cxn>
                  <a:cxn ang="0">
                    <a:pos x="58" y="30"/>
                  </a:cxn>
                  <a:cxn ang="0">
                    <a:pos x="56" y="42"/>
                  </a:cxn>
                  <a:cxn ang="0">
                    <a:pos x="56" y="52"/>
                  </a:cxn>
                  <a:cxn ang="0">
                    <a:pos x="54" y="66"/>
                  </a:cxn>
                </a:cxnLst>
                <a:rect l="0" t="0" r="r" b="b"/>
                <a:pathLst>
                  <a:path w="64" h="66">
                    <a:moveTo>
                      <a:pt x="54" y="66"/>
                    </a:moveTo>
                    <a:lnTo>
                      <a:pt x="44" y="62"/>
                    </a:lnTo>
                    <a:lnTo>
                      <a:pt x="26" y="60"/>
                    </a:lnTo>
                    <a:lnTo>
                      <a:pt x="14" y="50"/>
                    </a:lnTo>
                    <a:lnTo>
                      <a:pt x="6" y="42"/>
                    </a:lnTo>
                    <a:lnTo>
                      <a:pt x="0" y="32"/>
                    </a:lnTo>
                    <a:lnTo>
                      <a:pt x="10" y="26"/>
                    </a:lnTo>
                    <a:lnTo>
                      <a:pt x="12" y="18"/>
                    </a:lnTo>
                    <a:lnTo>
                      <a:pt x="26" y="14"/>
                    </a:lnTo>
                    <a:lnTo>
                      <a:pt x="34" y="6"/>
                    </a:lnTo>
                    <a:lnTo>
                      <a:pt x="40" y="2"/>
                    </a:lnTo>
                    <a:lnTo>
                      <a:pt x="50" y="2"/>
                    </a:lnTo>
                    <a:lnTo>
                      <a:pt x="58" y="2"/>
                    </a:lnTo>
                    <a:lnTo>
                      <a:pt x="64" y="0"/>
                    </a:lnTo>
                    <a:lnTo>
                      <a:pt x="64" y="6"/>
                    </a:lnTo>
                    <a:lnTo>
                      <a:pt x="62" y="18"/>
                    </a:lnTo>
                    <a:lnTo>
                      <a:pt x="58" y="30"/>
                    </a:lnTo>
                    <a:lnTo>
                      <a:pt x="56" y="42"/>
                    </a:lnTo>
                    <a:lnTo>
                      <a:pt x="56" y="52"/>
                    </a:lnTo>
                    <a:lnTo>
                      <a:pt x="54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4" name="Freeform 63">
                <a:extLst>
                  <a:ext uri="{FF2B5EF4-FFF2-40B4-BE49-F238E27FC236}">
                    <a16:creationId xmlns:a16="http://schemas.microsoft.com/office/drawing/2014/main" id="{0EFAAA50-92EE-4433-8579-7956ABE5AB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6566" y="3777370"/>
                <a:ext cx="75404" cy="66356"/>
              </a:xfrm>
              <a:custGeom>
                <a:avLst/>
                <a:gdLst/>
                <a:ahLst/>
                <a:cxnLst>
                  <a:cxn ang="0">
                    <a:pos x="18" y="20"/>
                  </a:cxn>
                  <a:cxn ang="0">
                    <a:pos x="12" y="16"/>
                  </a:cxn>
                  <a:cxn ang="0">
                    <a:pos x="10" y="22"/>
                  </a:cxn>
                  <a:cxn ang="0">
                    <a:pos x="8" y="24"/>
                  </a:cxn>
                  <a:cxn ang="0">
                    <a:pos x="2" y="20"/>
                  </a:cxn>
                  <a:cxn ang="0">
                    <a:pos x="0" y="16"/>
                  </a:cxn>
                  <a:cxn ang="0">
                    <a:pos x="0" y="10"/>
                  </a:cxn>
                  <a:cxn ang="0">
                    <a:pos x="2" y="6"/>
                  </a:cxn>
                  <a:cxn ang="0">
                    <a:pos x="2" y="0"/>
                  </a:cxn>
                  <a:cxn ang="0">
                    <a:pos x="18" y="2"/>
                  </a:cxn>
                  <a:cxn ang="0">
                    <a:pos x="30" y="6"/>
                  </a:cxn>
                  <a:cxn ang="0">
                    <a:pos x="34" y="10"/>
                  </a:cxn>
                  <a:cxn ang="0">
                    <a:pos x="42" y="18"/>
                  </a:cxn>
                  <a:cxn ang="0">
                    <a:pos x="48" y="24"/>
                  </a:cxn>
                  <a:cxn ang="0">
                    <a:pos x="50" y="28"/>
                  </a:cxn>
                  <a:cxn ang="0">
                    <a:pos x="46" y="30"/>
                  </a:cxn>
                  <a:cxn ang="0">
                    <a:pos x="44" y="36"/>
                  </a:cxn>
                  <a:cxn ang="0">
                    <a:pos x="42" y="42"/>
                  </a:cxn>
                  <a:cxn ang="0">
                    <a:pos x="38" y="44"/>
                  </a:cxn>
                  <a:cxn ang="0">
                    <a:pos x="34" y="32"/>
                  </a:cxn>
                  <a:cxn ang="0">
                    <a:pos x="28" y="26"/>
                  </a:cxn>
                  <a:cxn ang="0">
                    <a:pos x="24" y="24"/>
                  </a:cxn>
                  <a:cxn ang="0">
                    <a:pos x="18" y="20"/>
                  </a:cxn>
                </a:cxnLst>
                <a:rect l="0" t="0" r="r" b="b"/>
                <a:pathLst>
                  <a:path w="50" h="44">
                    <a:moveTo>
                      <a:pt x="18" y="20"/>
                    </a:moveTo>
                    <a:lnTo>
                      <a:pt x="12" y="16"/>
                    </a:lnTo>
                    <a:lnTo>
                      <a:pt x="10" y="22"/>
                    </a:lnTo>
                    <a:lnTo>
                      <a:pt x="8" y="24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18" y="2"/>
                    </a:lnTo>
                    <a:lnTo>
                      <a:pt x="30" y="6"/>
                    </a:lnTo>
                    <a:lnTo>
                      <a:pt x="34" y="10"/>
                    </a:lnTo>
                    <a:lnTo>
                      <a:pt x="42" y="18"/>
                    </a:lnTo>
                    <a:lnTo>
                      <a:pt x="48" y="24"/>
                    </a:lnTo>
                    <a:lnTo>
                      <a:pt x="50" y="28"/>
                    </a:lnTo>
                    <a:lnTo>
                      <a:pt x="46" y="30"/>
                    </a:lnTo>
                    <a:lnTo>
                      <a:pt x="44" y="36"/>
                    </a:lnTo>
                    <a:lnTo>
                      <a:pt x="42" y="42"/>
                    </a:lnTo>
                    <a:lnTo>
                      <a:pt x="38" y="44"/>
                    </a:lnTo>
                    <a:lnTo>
                      <a:pt x="34" y="32"/>
                    </a:lnTo>
                    <a:lnTo>
                      <a:pt x="28" y="26"/>
                    </a:lnTo>
                    <a:lnTo>
                      <a:pt x="24" y="24"/>
                    </a:lnTo>
                    <a:lnTo>
                      <a:pt x="18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5" name="Freeform 64">
                <a:extLst>
                  <a:ext uri="{FF2B5EF4-FFF2-40B4-BE49-F238E27FC236}">
                    <a16:creationId xmlns:a16="http://schemas.microsoft.com/office/drawing/2014/main" id="{81E4C807-0694-44E1-98D4-6AECEA006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3874" y="3816580"/>
                <a:ext cx="153825" cy="57307"/>
              </a:xfrm>
              <a:custGeom>
                <a:avLst/>
                <a:gdLst/>
                <a:ahLst/>
                <a:cxnLst>
                  <a:cxn ang="0">
                    <a:pos x="88" y="34"/>
                  </a:cxn>
                  <a:cxn ang="0">
                    <a:pos x="82" y="32"/>
                  </a:cxn>
                  <a:cxn ang="0">
                    <a:pos x="80" y="28"/>
                  </a:cxn>
                  <a:cxn ang="0">
                    <a:pos x="80" y="22"/>
                  </a:cxn>
                  <a:cxn ang="0">
                    <a:pos x="80" y="16"/>
                  </a:cxn>
                  <a:cxn ang="0">
                    <a:pos x="78" y="12"/>
                  </a:cxn>
                  <a:cxn ang="0">
                    <a:pos x="72" y="10"/>
                  </a:cxn>
                  <a:cxn ang="0">
                    <a:pos x="66" y="10"/>
                  </a:cxn>
                  <a:cxn ang="0">
                    <a:pos x="62" y="12"/>
                  </a:cxn>
                  <a:cxn ang="0">
                    <a:pos x="60" y="16"/>
                  </a:cxn>
                  <a:cxn ang="0">
                    <a:pos x="52" y="18"/>
                  </a:cxn>
                  <a:cxn ang="0">
                    <a:pos x="48" y="22"/>
                  </a:cxn>
                  <a:cxn ang="0">
                    <a:pos x="50" y="26"/>
                  </a:cxn>
                  <a:cxn ang="0">
                    <a:pos x="52" y="30"/>
                  </a:cxn>
                  <a:cxn ang="0">
                    <a:pos x="52" y="36"/>
                  </a:cxn>
                  <a:cxn ang="0">
                    <a:pos x="44" y="38"/>
                  </a:cxn>
                  <a:cxn ang="0">
                    <a:pos x="38" y="32"/>
                  </a:cxn>
                  <a:cxn ang="0">
                    <a:pos x="32" y="26"/>
                  </a:cxn>
                  <a:cxn ang="0">
                    <a:pos x="26" y="22"/>
                  </a:cxn>
                  <a:cxn ang="0">
                    <a:pos x="18" y="20"/>
                  </a:cxn>
                  <a:cxn ang="0">
                    <a:pos x="14" y="18"/>
                  </a:cxn>
                  <a:cxn ang="0">
                    <a:pos x="8" y="20"/>
                  </a:cxn>
                  <a:cxn ang="0">
                    <a:pos x="0" y="18"/>
                  </a:cxn>
                  <a:cxn ang="0">
                    <a:pos x="4" y="14"/>
                  </a:cxn>
                  <a:cxn ang="0">
                    <a:pos x="6" y="8"/>
                  </a:cxn>
                  <a:cxn ang="0">
                    <a:pos x="12" y="2"/>
                  </a:cxn>
                  <a:cxn ang="0">
                    <a:pos x="18" y="4"/>
                  </a:cxn>
                  <a:cxn ang="0">
                    <a:pos x="22" y="8"/>
                  </a:cxn>
                  <a:cxn ang="0">
                    <a:pos x="30" y="12"/>
                  </a:cxn>
                  <a:cxn ang="0">
                    <a:pos x="38" y="12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62" y="2"/>
                  </a:cxn>
                  <a:cxn ang="0">
                    <a:pos x="72" y="0"/>
                  </a:cxn>
                  <a:cxn ang="0">
                    <a:pos x="82" y="2"/>
                  </a:cxn>
                  <a:cxn ang="0">
                    <a:pos x="88" y="6"/>
                  </a:cxn>
                  <a:cxn ang="0">
                    <a:pos x="94" y="10"/>
                  </a:cxn>
                  <a:cxn ang="0">
                    <a:pos x="98" y="16"/>
                  </a:cxn>
                  <a:cxn ang="0">
                    <a:pos x="102" y="20"/>
                  </a:cxn>
                  <a:cxn ang="0">
                    <a:pos x="100" y="26"/>
                  </a:cxn>
                  <a:cxn ang="0">
                    <a:pos x="94" y="30"/>
                  </a:cxn>
                  <a:cxn ang="0">
                    <a:pos x="88" y="34"/>
                  </a:cxn>
                </a:cxnLst>
                <a:rect l="0" t="0" r="r" b="b"/>
                <a:pathLst>
                  <a:path w="102" h="38">
                    <a:moveTo>
                      <a:pt x="88" y="34"/>
                    </a:moveTo>
                    <a:lnTo>
                      <a:pt x="82" y="32"/>
                    </a:lnTo>
                    <a:lnTo>
                      <a:pt x="80" y="28"/>
                    </a:lnTo>
                    <a:lnTo>
                      <a:pt x="80" y="22"/>
                    </a:lnTo>
                    <a:lnTo>
                      <a:pt x="80" y="16"/>
                    </a:lnTo>
                    <a:lnTo>
                      <a:pt x="78" y="12"/>
                    </a:lnTo>
                    <a:lnTo>
                      <a:pt x="72" y="10"/>
                    </a:lnTo>
                    <a:lnTo>
                      <a:pt x="66" y="10"/>
                    </a:lnTo>
                    <a:lnTo>
                      <a:pt x="62" y="12"/>
                    </a:lnTo>
                    <a:lnTo>
                      <a:pt x="60" y="16"/>
                    </a:lnTo>
                    <a:lnTo>
                      <a:pt x="52" y="18"/>
                    </a:lnTo>
                    <a:lnTo>
                      <a:pt x="48" y="22"/>
                    </a:lnTo>
                    <a:lnTo>
                      <a:pt x="50" y="26"/>
                    </a:lnTo>
                    <a:lnTo>
                      <a:pt x="52" y="30"/>
                    </a:lnTo>
                    <a:lnTo>
                      <a:pt x="52" y="36"/>
                    </a:lnTo>
                    <a:lnTo>
                      <a:pt x="44" y="38"/>
                    </a:lnTo>
                    <a:lnTo>
                      <a:pt x="38" y="32"/>
                    </a:lnTo>
                    <a:lnTo>
                      <a:pt x="32" y="26"/>
                    </a:lnTo>
                    <a:lnTo>
                      <a:pt x="26" y="22"/>
                    </a:lnTo>
                    <a:lnTo>
                      <a:pt x="18" y="20"/>
                    </a:lnTo>
                    <a:lnTo>
                      <a:pt x="14" y="18"/>
                    </a:lnTo>
                    <a:lnTo>
                      <a:pt x="8" y="20"/>
                    </a:lnTo>
                    <a:lnTo>
                      <a:pt x="0" y="18"/>
                    </a:lnTo>
                    <a:lnTo>
                      <a:pt x="4" y="14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8" y="4"/>
                    </a:lnTo>
                    <a:lnTo>
                      <a:pt x="22" y="8"/>
                    </a:lnTo>
                    <a:lnTo>
                      <a:pt x="30" y="12"/>
                    </a:lnTo>
                    <a:lnTo>
                      <a:pt x="38" y="12"/>
                    </a:lnTo>
                    <a:lnTo>
                      <a:pt x="44" y="10"/>
                    </a:lnTo>
                    <a:lnTo>
                      <a:pt x="52" y="6"/>
                    </a:lnTo>
                    <a:lnTo>
                      <a:pt x="62" y="2"/>
                    </a:lnTo>
                    <a:lnTo>
                      <a:pt x="72" y="0"/>
                    </a:lnTo>
                    <a:lnTo>
                      <a:pt x="82" y="2"/>
                    </a:lnTo>
                    <a:lnTo>
                      <a:pt x="88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0"/>
                    </a:lnTo>
                    <a:lnTo>
                      <a:pt x="100" y="26"/>
                    </a:lnTo>
                    <a:lnTo>
                      <a:pt x="94" y="30"/>
                    </a:lnTo>
                    <a:lnTo>
                      <a:pt x="88" y="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6" name="North America">
              <a:extLst>
                <a:ext uri="{FF2B5EF4-FFF2-40B4-BE49-F238E27FC236}">
                  <a16:creationId xmlns:a16="http://schemas.microsoft.com/office/drawing/2014/main" id="{69527F95-627B-4F3B-9A46-A95EBE919085}"/>
                </a:ext>
              </a:extLst>
            </p:cNvPr>
            <p:cNvGrpSpPr/>
            <p:nvPr/>
          </p:nvGrpSpPr>
          <p:grpSpPr>
            <a:xfrm>
              <a:off x="1116152" y="668045"/>
              <a:ext cx="4519127" cy="3111270"/>
              <a:chOff x="295099" y="1325217"/>
              <a:chExt cx="3715932" cy="2370716"/>
            </a:xfrm>
            <a:grpFill/>
          </p:grpSpPr>
          <p:sp>
            <p:nvSpPr>
              <p:cNvPr id="217" name="Freeform 3">
                <a:extLst>
                  <a:ext uri="{FF2B5EF4-FFF2-40B4-BE49-F238E27FC236}">
                    <a16:creationId xmlns:a16="http://schemas.microsoft.com/office/drawing/2014/main" id="{06CCDCB3-8049-4966-967A-7DBA12216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494" y="2157682"/>
                <a:ext cx="250343" cy="123663"/>
              </a:xfrm>
              <a:custGeom>
                <a:avLst/>
                <a:gdLst/>
                <a:ahLst/>
                <a:cxnLst>
                  <a:cxn ang="0">
                    <a:pos x="14" y="28"/>
                  </a:cxn>
                  <a:cxn ang="0">
                    <a:pos x="0" y="28"/>
                  </a:cxn>
                  <a:cxn ang="0">
                    <a:pos x="6" y="18"/>
                  </a:cxn>
                  <a:cxn ang="0">
                    <a:pos x="10" y="10"/>
                  </a:cxn>
                  <a:cxn ang="0">
                    <a:pos x="20" y="2"/>
                  </a:cxn>
                  <a:cxn ang="0">
                    <a:pos x="30" y="6"/>
                  </a:cxn>
                  <a:cxn ang="0">
                    <a:pos x="42" y="14"/>
                  </a:cxn>
                  <a:cxn ang="0">
                    <a:pos x="44" y="24"/>
                  </a:cxn>
                  <a:cxn ang="0">
                    <a:pos x="48" y="28"/>
                  </a:cxn>
                  <a:cxn ang="0">
                    <a:pos x="54" y="24"/>
                  </a:cxn>
                  <a:cxn ang="0">
                    <a:pos x="58" y="18"/>
                  </a:cxn>
                  <a:cxn ang="0">
                    <a:pos x="64" y="12"/>
                  </a:cxn>
                  <a:cxn ang="0">
                    <a:pos x="68" y="16"/>
                  </a:cxn>
                  <a:cxn ang="0">
                    <a:pos x="72" y="22"/>
                  </a:cxn>
                  <a:cxn ang="0">
                    <a:pos x="80" y="14"/>
                  </a:cxn>
                  <a:cxn ang="0">
                    <a:pos x="86" y="8"/>
                  </a:cxn>
                  <a:cxn ang="0">
                    <a:pos x="92" y="12"/>
                  </a:cxn>
                  <a:cxn ang="0">
                    <a:pos x="104" y="14"/>
                  </a:cxn>
                  <a:cxn ang="0">
                    <a:pos x="118" y="8"/>
                  </a:cxn>
                  <a:cxn ang="0">
                    <a:pos x="128" y="0"/>
                  </a:cxn>
                  <a:cxn ang="0">
                    <a:pos x="140" y="12"/>
                  </a:cxn>
                  <a:cxn ang="0">
                    <a:pos x="150" y="16"/>
                  </a:cxn>
                  <a:cxn ang="0">
                    <a:pos x="158" y="24"/>
                  </a:cxn>
                  <a:cxn ang="0">
                    <a:pos x="166" y="34"/>
                  </a:cxn>
                  <a:cxn ang="0">
                    <a:pos x="166" y="42"/>
                  </a:cxn>
                  <a:cxn ang="0">
                    <a:pos x="156" y="50"/>
                  </a:cxn>
                  <a:cxn ang="0">
                    <a:pos x="140" y="60"/>
                  </a:cxn>
                  <a:cxn ang="0">
                    <a:pos x="120" y="68"/>
                  </a:cxn>
                  <a:cxn ang="0">
                    <a:pos x="102" y="74"/>
                  </a:cxn>
                  <a:cxn ang="0">
                    <a:pos x="88" y="82"/>
                  </a:cxn>
                  <a:cxn ang="0">
                    <a:pos x="74" y="82"/>
                  </a:cxn>
                  <a:cxn ang="0">
                    <a:pos x="58" y="76"/>
                  </a:cxn>
                  <a:cxn ang="0">
                    <a:pos x="48" y="70"/>
                  </a:cxn>
                  <a:cxn ang="0">
                    <a:pos x="18" y="70"/>
                  </a:cxn>
                  <a:cxn ang="0">
                    <a:pos x="32" y="62"/>
                  </a:cxn>
                  <a:cxn ang="0">
                    <a:pos x="34" y="52"/>
                  </a:cxn>
                  <a:cxn ang="0">
                    <a:pos x="26" y="48"/>
                  </a:cxn>
                  <a:cxn ang="0">
                    <a:pos x="14" y="46"/>
                  </a:cxn>
                  <a:cxn ang="0">
                    <a:pos x="2" y="44"/>
                  </a:cxn>
                  <a:cxn ang="0">
                    <a:pos x="18" y="38"/>
                  </a:cxn>
                  <a:cxn ang="0">
                    <a:pos x="30" y="32"/>
                  </a:cxn>
                  <a:cxn ang="0">
                    <a:pos x="24" y="28"/>
                  </a:cxn>
                  <a:cxn ang="0">
                    <a:pos x="14" y="28"/>
                  </a:cxn>
                </a:cxnLst>
                <a:rect l="0" t="0" r="r" b="b"/>
                <a:pathLst>
                  <a:path w="166" h="82">
                    <a:moveTo>
                      <a:pt x="14" y="28"/>
                    </a:moveTo>
                    <a:lnTo>
                      <a:pt x="0" y="28"/>
                    </a:lnTo>
                    <a:lnTo>
                      <a:pt x="6" y="18"/>
                    </a:lnTo>
                    <a:lnTo>
                      <a:pt x="10" y="10"/>
                    </a:lnTo>
                    <a:lnTo>
                      <a:pt x="20" y="2"/>
                    </a:lnTo>
                    <a:lnTo>
                      <a:pt x="30" y="6"/>
                    </a:lnTo>
                    <a:lnTo>
                      <a:pt x="42" y="14"/>
                    </a:lnTo>
                    <a:lnTo>
                      <a:pt x="44" y="24"/>
                    </a:lnTo>
                    <a:lnTo>
                      <a:pt x="48" y="28"/>
                    </a:lnTo>
                    <a:lnTo>
                      <a:pt x="54" y="24"/>
                    </a:lnTo>
                    <a:lnTo>
                      <a:pt x="58" y="18"/>
                    </a:lnTo>
                    <a:lnTo>
                      <a:pt x="64" y="12"/>
                    </a:lnTo>
                    <a:lnTo>
                      <a:pt x="68" y="16"/>
                    </a:lnTo>
                    <a:lnTo>
                      <a:pt x="72" y="22"/>
                    </a:lnTo>
                    <a:lnTo>
                      <a:pt x="80" y="14"/>
                    </a:lnTo>
                    <a:lnTo>
                      <a:pt x="86" y="8"/>
                    </a:lnTo>
                    <a:lnTo>
                      <a:pt x="92" y="12"/>
                    </a:lnTo>
                    <a:lnTo>
                      <a:pt x="104" y="14"/>
                    </a:lnTo>
                    <a:lnTo>
                      <a:pt x="118" y="8"/>
                    </a:lnTo>
                    <a:lnTo>
                      <a:pt x="128" y="0"/>
                    </a:lnTo>
                    <a:lnTo>
                      <a:pt x="140" y="12"/>
                    </a:lnTo>
                    <a:lnTo>
                      <a:pt x="150" y="16"/>
                    </a:lnTo>
                    <a:lnTo>
                      <a:pt x="158" y="24"/>
                    </a:lnTo>
                    <a:lnTo>
                      <a:pt x="166" y="34"/>
                    </a:lnTo>
                    <a:lnTo>
                      <a:pt x="166" y="42"/>
                    </a:lnTo>
                    <a:lnTo>
                      <a:pt x="156" y="50"/>
                    </a:lnTo>
                    <a:lnTo>
                      <a:pt x="140" y="60"/>
                    </a:lnTo>
                    <a:lnTo>
                      <a:pt x="120" y="68"/>
                    </a:lnTo>
                    <a:lnTo>
                      <a:pt x="102" y="74"/>
                    </a:lnTo>
                    <a:lnTo>
                      <a:pt x="88" y="82"/>
                    </a:lnTo>
                    <a:lnTo>
                      <a:pt x="74" y="82"/>
                    </a:lnTo>
                    <a:lnTo>
                      <a:pt x="58" y="76"/>
                    </a:lnTo>
                    <a:lnTo>
                      <a:pt x="48" y="70"/>
                    </a:lnTo>
                    <a:lnTo>
                      <a:pt x="18" y="70"/>
                    </a:lnTo>
                    <a:lnTo>
                      <a:pt x="32" y="62"/>
                    </a:lnTo>
                    <a:lnTo>
                      <a:pt x="34" y="52"/>
                    </a:lnTo>
                    <a:lnTo>
                      <a:pt x="26" y="48"/>
                    </a:lnTo>
                    <a:lnTo>
                      <a:pt x="14" y="46"/>
                    </a:lnTo>
                    <a:lnTo>
                      <a:pt x="2" y="44"/>
                    </a:lnTo>
                    <a:lnTo>
                      <a:pt x="18" y="38"/>
                    </a:lnTo>
                    <a:lnTo>
                      <a:pt x="30" y="32"/>
                    </a:lnTo>
                    <a:lnTo>
                      <a:pt x="24" y="28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8" name="Freeform 4">
                <a:extLst>
                  <a:ext uri="{FF2B5EF4-FFF2-40B4-BE49-F238E27FC236}">
                    <a16:creationId xmlns:a16="http://schemas.microsoft.com/office/drawing/2014/main" id="{5FCF5F3F-3970-453B-9D7B-6C4B519D4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0249" y="1325217"/>
                <a:ext cx="1450782" cy="1079792"/>
              </a:xfrm>
              <a:custGeom>
                <a:avLst/>
                <a:gdLst/>
                <a:ahLst/>
                <a:cxnLst>
                  <a:cxn ang="0">
                    <a:pos x="676" y="508"/>
                  </a:cxn>
                  <a:cxn ang="0">
                    <a:pos x="628" y="526"/>
                  </a:cxn>
                  <a:cxn ang="0">
                    <a:pos x="546" y="572"/>
                  </a:cxn>
                  <a:cxn ang="0">
                    <a:pos x="510" y="592"/>
                  </a:cxn>
                  <a:cxn ang="0">
                    <a:pos x="502" y="636"/>
                  </a:cxn>
                  <a:cxn ang="0">
                    <a:pos x="482" y="664"/>
                  </a:cxn>
                  <a:cxn ang="0">
                    <a:pos x="428" y="702"/>
                  </a:cxn>
                  <a:cxn ang="0">
                    <a:pos x="390" y="700"/>
                  </a:cxn>
                  <a:cxn ang="0">
                    <a:pos x="348" y="634"/>
                  </a:cxn>
                  <a:cxn ang="0">
                    <a:pos x="340" y="600"/>
                  </a:cxn>
                  <a:cxn ang="0">
                    <a:pos x="312" y="546"/>
                  </a:cxn>
                  <a:cxn ang="0">
                    <a:pos x="312" y="516"/>
                  </a:cxn>
                  <a:cxn ang="0">
                    <a:pos x="346" y="522"/>
                  </a:cxn>
                  <a:cxn ang="0">
                    <a:pos x="356" y="466"/>
                  </a:cxn>
                  <a:cxn ang="0">
                    <a:pos x="296" y="436"/>
                  </a:cxn>
                  <a:cxn ang="0">
                    <a:pos x="330" y="414"/>
                  </a:cxn>
                  <a:cxn ang="0">
                    <a:pos x="274" y="414"/>
                  </a:cxn>
                  <a:cxn ang="0">
                    <a:pos x="238" y="306"/>
                  </a:cxn>
                  <a:cxn ang="0">
                    <a:pos x="148" y="262"/>
                  </a:cxn>
                  <a:cxn ang="0">
                    <a:pos x="100" y="272"/>
                  </a:cxn>
                  <a:cxn ang="0">
                    <a:pos x="68" y="256"/>
                  </a:cxn>
                  <a:cxn ang="0">
                    <a:pos x="24" y="240"/>
                  </a:cxn>
                  <a:cxn ang="0">
                    <a:pos x="102" y="222"/>
                  </a:cxn>
                  <a:cxn ang="0">
                    <a:pos x="8" y="206"/>
                  </a:cxn>
                  <a:cxn ang="0">
                    <a:pos x="58" y="180"/>
                  </a:cxn>
                  <a:cxn ang="0">
                    <a:pos x="124" y="134"/>
                  </a:cxn>
                  <a:cxn ang="0">
                    <a:pos x="128" y="102"/>
                  </a:cxn>
                  <a:cxn ang="0">
                    <a:pos x="182" y="70"/>
                  </a:cxn>
                  <a:cxn ang="0">
                    <a:pos x="230" y="68"/>
                  </a:cxn>
                  <a:cxn ang="0">
                    <a:pos x="296" y="50"/>
                  </a:cxn>
                  <a:cxn ang="0">
                    <a:pos x="344" y="66"/>
                  </a:cxn>
                  <a:cxn ang="0">
                    <a:pos x="374" y="44"/>
                  </a:cxn>
                  <a:cxn ang="0">
                    <a:pos x="400" y="40"/>
                  </a:cxn>
                  <a:cxn ang="0">
                    <a:pos x="478" y="14"/>
                  </a:cxn>
                  <a:cxn ang="0">
                    <a:pos x="618" y="0"/>
                  </a:cxn>
                  <a:cxn ang="0">
                    <a:pos x="756" y="18"/>
                  </a:cxn>
                  <a:cxn ang="0">
                    <a:pos x="738" y="56"/>
                  </a:cxn>
                  <a:cxn ang="0">
                    <a:pos x="754" y="66"/>
                  </a:cxn>
                  <a:cxn ang="0">
                    <a:pos x="760" y="76"/>
                  </a:cxn>
                  <a:cxn ang="0">
                    <a:pos x="806" y="66"/>
                  </a:cxn>
                  <a:cxn ang="0">
                    <a:pos x="792" y="102"/>
                  </a:cxn>
                  <a:cxn ang="0">
                    <a:pos x="884" y="68"/>
                  </a:cxn>
                  <a:cxn ang="0">
                    <a:pos x="948" y="90"/>
                  </a:cxn>
                  <a:cxn ang="0">
                    <a:pos x="872" y="110"/>
                  </a:cxn>
                  <a:cxn ang="0">
                    <a:pos x="888" y="130"/>
                  </a:cxn>
                  <a:cxn ang="0">
                    <a:pos x="866" y="138"/>
                  </a:cxn>
                  <a:cxn ang="0">
                    <a:pos x="842" y="170"/>
                  </a:cxn>
                  <a:cxn ang="0">
                    <a:pos x="848" y="212"/>
                  </a:cxn>
                  <a:cxn ang="0">
                    <a:pos x="840" y="228"/>
                  </a:cxn>
                  <a:cxn ang="0">
                    <a:pos x="860" y="258"/>
                  </a:cxn>
                  <a:cxn ang="0">
                    <a:pos x="814" y="248"/>
                  </a:cxn>
                  <a:cxn ang="0">
                    <a:pos x="848" y="296"/>
                  </a:cxn>
                  <a:cxn ang="0">
                    <a:pos x="850" y="324"/>
                  </a:cxn>
                  <a:cxn ang="0">
                    <a:pos x="830" y="350"/>
                  </a:cxn>
                  <a:cxn ang="0">
                    <a:pos x="756" y="360"/>
                  </a:cxn>
                  <a:cxn ang="0">
                    <a:pos x="800" y="400"/>
                  </a:cxn>
                  <a:cxn ang="0">
                    <a:pos x="804" y="410"/>
                  </a:cxn>
                  <a:cxn ang="0">
                    <a:pos x="756" y="416"/>
                  </a:cxn>
                  <a:cxn ang="0">
                    <a:pos x="778" y="452"/>
                  </a:cxn>
                </a:cxnLst>
                <a:rect l="0" t="0" r="r" b="b"/>
                <a:pathLst>
                  <a:path w="962" h="716">
                    <a:moveTo>
                      <a:pt x="790" y="462"/>
                    </a:moveTo>
                    <a:lnTo>
                      <a:pt x="752" y="484"/>
                    </a:lnTo>
                    <a:lnTo>
                      <a:pt x="736" y="496"/>
                    </a:lnTo>
                    <a:lnTo>
                      <a:pt x="676" y="508"/>
                    </a:lnTo>
                    <a:lnTo>
                      <a:pt x="658" y="512"/>
                    </a:lnTo>
                    <a:lnTo>
                      <a:pt x="646" y="506"/>
                    </a:lnTo>
                    <a:lnTo>
                      <a:pt x="642" y="514"/>
                    </a:lnTo>
                    <a:lnTo>
                      <a:pt x="628" y="526"/>
                    </a:lnTo>
                    <a:lnTo>
                      <a:pt x="608" y="552"/>
                    </a:lnTo>
                    <a:lnTo>
                      <a:pt x="582" y="564"/>
                    </a:lnTo>
                    <a:lnTo>
                      <a:pt x="560" y="572"/>
                    </a:lnTo>
                    <a:lnTo>
                      <a:pt x="546" y="572"/>
                    </a:lnTo>
                    <a:lnTo>
                      <a:pt x="524" y="576"/>
                    </a:lnTo>
                    <a:lnTo>
                      <a:pt x="518" y="582"/>
                    </a:lnTo>
                    <a:lnTo>
                      <a:pt x="518" y="588"/>
                    </a:lnTo>
                    <a:lnTo>
                      <a:pt x="510" y="592"/>
                    </a:lnTo>
                    <a:lnTo>
                      <a:pt x="512" y="606"/>
                    </a:lnTo>
                    <a:lnTo>
                      <a:pt x="504" y="612"/>
                    </a:lnTo>
                    <a:lnTo>
                      <a:pt x="508" y="620"/>
                    </a:lnTo>
                    <a:lnTo>
                      <a:pt x="502" y="636"/>
                    </a:lnTo>
                    <a:lnTo>
                      <a:pt x="486" y="648"/>
                    </a:lnTo>
                    <a:lnTo>
                      <a:pt x="474" y="650"/>
                    </a:lnTo>
                    <a:lnTo>
                      <a:pt x="480" y="658"/>
                    </a:lnTo>
                    <a:lnTo>
                      <a:pt x="482" y="664"/>
                    </a:lnTo>
                    <a:lnTo>
                      <a:pt x="476" y="686"/>
                    </a:lnTo>
                    <a:lnTo>
                      <a:pt x="462" y="716"/>
                    </a:lnTo>
                    <a:lnTo>
                      <a:pt x="444" y="714"/>
                    </a:lnTo>
                    <a:lnTo>
                      <a:pt x="428" y="702"/>
                    </a:lnTo>
                    <a:lnTo>
                      <a:pt x="426" y="690"/>
                    </a:lnTo>
                    <a:lnTo>
                      <a:pt x="416" y="694"/>
                    </a:lnTo>
                    <a:lnTo>
                      <a:pt x="406" y="694"/>
                    </a:lnTo>
                    <a:lnTo>
                      <a:pt x="390" y="700"/>
                    </a:lnTo>
                    <a:lnTo>
                      <a:pt x="374" y="672"/>
                    </a:lnTo>
                    <a:lnTo>
                      <a:pt x="356" y="654"/>
                    </a:lnTo>
                    <a:lnTo>
                      <a:pt x="362" y="644"/>
                    </a:lnTo>
                    <a:lnTo>
                      <a:pt x="348" y="634"/>
                    </a:lnTo>
                    <a:lnTo>
                      <a:pt x="348" y="618"/>
                    </a:lnTo>
                    <a:lnTo>
                      <a:pt x="360" y="604"/>
                    </a:lnTo>
                    <a:lnTo>
                      <a:pt x="354" y="594"/>
                    </a:lnTo>
                    <a:lnTo>
                      <a:pt x="340" y="600"/>
                    </a:lnTo>
                    <a:lnTo>
                      <a:pt x="324" y="588"/>
                    </a:lnTo>
                    <a:lnTo>
                      <a:pt x="312" y="572"/>
                    </a:lnTo>
                    <a:lnTo>
                      <a:pt x="304" y="560"/>
                    </a:lnTo>
                    <a:lnTo>
                      <a:pt x="312" y="546"/>
                    </a:lnTo>
                    <a:lnTo>
                      <a:pt x="316" y="540"/>
                    </a:lnTo>
                    <a:lnTo>
                      <a:pt x="304" y="540"/>
                    </a:lnTo>
                    <a:lnTo>
                      <a:pt x="302" y="528"/>
                    </a:lnTo>
                    <a:lnTo>
                      <a:pt x="312" y="516"/>
                    </a:lnTo>
                    <a:lnTo>
                      <a:pt x="318" y="516"/>
                    </a:lnTo>
                    <a:lnTo>
                      <a:pt x="336" y="520"/>
                    </a:lnTo>
                    <a:lnTo>
                      <a:pt x="342" y="522"/>
                    </a:lnTo>
                    <a:lnTo>
                      <a:pt x="346" y="522"/>
                    </a:lnTo>
                    <a:lnTo>
                      <a:pt x="348" y="520"/>
                    </a:lnTo>
                    <a:lnTo>
                      <a:pt x="344" y="500"/>
                    </a:lnTo>
                    <a:lnTo>
                      <a:pt x="344" y="478"/>
                    </a:lnTo>
                    <a:lnTo>
                      <a:pt x="356" y="466"/>
                    </a:lnTo>
                    <a:lnTo>
                      <a:pt x="352" y="456"/>
                    </a:lnTo>
                    <a:lnTo>
                      <a:pt x="330" y="456"/>
                    </a:lnTo>
                    <a:lnTo>
                      <a:pt x="310" y="444"/>
                    </a:lnTo>
                    <a:lnTo>
                      <a:pt x="296" y="436"/>
                    </a:lnTo>
                    <a:lnTo>
                      <a:pt x="318" y="434"/>
                    </a:lnTo>
                    <a:lnTo>
                      <a:pt x="342" y="442"/>
                    </a:lnTo>
                    <a:lnTo>
                      <a:pt x="344" y="430"/>
                    </a:lnTo>
                    <a:lnTo>
                      <a:pt x="330" y="414"/>
                    </a:lnTo>
                    <a:lnTo>
                      <a:pt x="320" y="410"/>
                    </a:lnTo>
                    <a:lnTo>
                      <a:pt x="304" y="400"/>
                    </a:lnTo>
                    <a:lnTo>
                      <a:pt x="296" y="412"/>
                    </a:lnTo>
                    <a:lnTo>
                      <a:pt x="274" y="414"/>
                    </a:lnTo>
                    <a:lnTo>
                      <a:pt x="274" y="398"/>
                    </a:lnTo>
                    <a:lnTo>
                      <a:pt x="288" y="378"/>
                    </a:lnTo>
                    <a:lnTo>
                      <a:pt x="264" y="332"/>
                    </a:lnTo>
                    <a:lnTo>
                      <a:pt x="238" y="306"/>
                    </a:lnTo>
                    <a:lnTo>
                      <a:pt x="228" y="294"/>
                    </a:lnTo>
                    <a:lnTo>
                      <a:pt x="226" y="284"/>
                    </a:lnTo>
                    <a:lnTo>
                      <a:pt x="196" y="274"/>
                    </a:lnTo>
                    <a:lnTo>
                      <a:pt x="148" y="262"/>
                    </a:lnTo>
                    <a:lnTo>
                      <a:pt x="138" y="266"/>
                    </a:lnTo>
                    <a:lnTo>
                      <a:pt x="118" y="274"/>
                    </a:lnTo>
                    <a:lnTo>
                      <a:pt x="106" y="264"/>
                    </a:lnTo>
                    <a:lnTo>
                      <a:pt x="100" y="272"/>
                    </a:lnTo>
                    <a:lnTo>
                      <a:pt x="94" y="276"/>
                    </a:lnTo>
                    <a:lnTo>
                      <a:pt x="76" y="272"/>
                    </a:lnTo>
                    <a:lnTo>
                      <a:pt x="52" y="262"/>
                    </a:lnTo>
                    <a:lnTo>
                      <a:pt x="68" y="256"/>
                    </a:lnTo>
                    <a:lnTo>
                      <a:pt x="76" y="252"/>
                    </a:lnTo>
                    <a:lnTo>
                      <a:pt x="62" y="250"/>
                    </a:lnTo>
                    <a:lnTo>
                      <a:pt x="42" y="250"/>
                    </a:lnTo>
                    <a:lnTo>
                      <a:pt x="24" y="240"/>
                    </a:lnTo>
                    <a:lnTo>
                      <a:pt x="30" y="234"/>
                    </a:lnTo>
                    <a:lnTo>
                      <a:pt x="60" y="234"/>
                    </a:lnTo>
                    <a:lnTo>
                      <a:pt x="100" y="230"/>
                    </a:lnTo>
                    <a:lnTo>
                      <a:pt x="102" y="222"/>
                    </a:lnTo>
                    <a:lnTo>
                      <a:pt x="84" y="222"/>
                    </a:lnTo>
                    <a:lnTo>
                      <a:pt x="62" y="224"/>
                    </a:lnTo>
                    <a:lnTo>
                      <a:pt x="40" y="220"/>
                    </a:lnTo>
                    <a:lnTo>
                      <a:pt x="8" y="206"/>
                    </a:lnTo>
                    <a:lnTo>
                      <a:pt x="0" y="196"/>
                    </a:lnTo>
                    <a:lnTo>
                      <a:pt x="8" y="188"/>
                    </a:lnTo>
                    <a:lnTo>
                      <a:pt x="32" y="184"/>
                    </a:lnTo>
                    <a:lnTo>
                      <a:pt x="58" y="180"/>
                    </a:lnTo>
                    <a:lnTo>
                      <a:pt x="76" y="170"/>
                    </a:lnTo>
                    <a:lnTo>
                      <a:pt x="106" y="170"/>
                    </a:lnTo>
                    <a:lnTo>
                      <a:pt x="122" y="156"/>
                    </a:lnTo>
                    <a:lnTo>
                      <a:pt x="124" y="134"/>
                    </a:lnTo>
                    <a:lnTo>
                      <a:pt x="112" y="140"/>
                    </a:lnTo>
                    <a:lnTo>
                      <a:pt x="82" y="128"/>
                    </a:lnTo>
                    <a:lnTo>
                      <a:pt x="102" y="114"/>
                    </a:lnTo>
                    <a:lnTo>
                      <a:pt x="128" y="102"/>
                    </a:lnTo>
                    <a:lnTo>
                      <a:pt x="160" y="92"/>
                    </a:lnTo>
                    <a:lnTo>
                      <a:pt x="184" y="100"/>
                    </a:lnTo>
                    <a:lnTo>
                      <a:pt x="190" y="80"/>
                    </a:lnTo>
                    <a:lnTo>
                      <a:pt x="182" y="70"/>
                    </a:lnTo>
                    <a:lnTo>
                      <a:pt x="212" y="66"/>
                    </a:lnTo>
                    <a:lnTo>
                      <a:pt x="222" y="76"/>
                    </a:lnTo>
                    <a:lnTo>
                      <a:pt x="238" y="80"/>
                    </a:lnTo>
                    <a:lnTo>
                      <a:pt x="230" y="68"/>
                    </a:lnTo>
                    <a:lnTo>
                      <a:pt x="226" y="62"/>
                    </a:lnTo>
                    <a:lnTo>
                      <a:pt x="224" y="60"/>
                    </a:lnTo>
                    <a:lnTo>
                      <a:pt x="224" y="58"/>
                    </a:lnTo>
                    <a:lnTo>
                      <a:pt x="296" y="50"/>
                    </a:lnTo>
                    <a:lnTo>
                      <a:pt x="304" y="70"/>
                    </a:lnTo>
                    <a:lnTo>
                      <a:pt x="316" y="66"/>
                    </a:lnTo>
                    <a:lnTo>
                      <a:pt x="312" y="48"/>
                    </a:lnTo>
                    <a:lnTo>
                      <a:pt x="344" y="66"/>
                    </a:lnTo>
                    <a:lnTo>
                      <a:pt x="366" y="66"/>
                    </a:lnTo>
                    <a:lnTo>
                      <a:pt x="350" y="56"/>
                    </a:lnTo>
                    <a:lnTo>
                      <a:pt x="358" y="44"/>
                    </a:lnTo>
                    <a:lnTo>
                      <a:pt x="374" y="44"/>
                    </a:lnTo>
                    <a:lnTo>
                      <a:pt x="404" y="56"/>
                    </a:lnTo>
                    <a:lnTo>
                      <a:pt x="442" y="74"/>
                    </a:lnTo>
                    <a:lnTo>
                      <a:pt x="450" y="68"/>
                    </a:lnTo>
                    <a:lnTo>
                      <a:pt x="400" y="40"/>
                    </a:lnTo>
                    <a:lnTo>
                      <a:pt x="422" y="34"/>
                    </a:lnTo>
                    <a:lnTo>
                      <a:pt x="424" y="24"/>
                    </a:lnTo>
                    <a:lnTo>
                      <a:pt x="450" y="16"/>
                    </a:lnTo>
                    <a:lnTo>
                      <a:pt x="478" y="14"/>
                    </a:lnTo>
                    <a:lnTo>
                      <a:pt x="510" y="18"/>
                    </a:lnTo>
                    <a:lnTo>
                      <a:pt x="534" y="16"/>
                    </a:lnTo>
                    <a:lnTo>
                      <a:pt x="562" y="4"/>
                    </a:lnTo>
                    <a:lnTo>
                      <a:pt x="618" y="0"/>
                    </a:lnTo>
                    <a:lnTo>
                      <a:pt x="680" y="0"/>
                    </a:lnTo>
                    <a:lnTo>
                      <a:pt x="716" y="4"/>
                    </a:lnTo>
                    <a:lnTo>
                      <a:pt x="746" y="12"/>
                    </a:lnTo>
                    <a:lnTo>
                      <a:pt x="756" y="18"/>
                    </a:lnTo>
                    <a:lnTo>
                      <a:pt x="760" y="24"/>
                    </a:lnTo>
                    <a:lnTo>
                      <a:pt x="814" y="38"/>
                    </a:lnTo>
                    <a:lnTo>
                      <a:pt x="800" y="48"/>
                    </a:lnTo>
                    <a:lnTo>
                      <a:pt x="738" y="56"/>
                    </a:lnTo>
                    <a:lnTo>
                      <a:pt x="676" y="58"/>
                    </a:lnTo>
                    <a:lnTo>
                      <a:pt x="668" y="70"/>
                    </a:lnTo>
                    <a:lnTo>
                      <a:pt x="694" y="64"/>
                    </a:lnTo>
                    <a:lnTo>
                      <a:pt x="754" y="66"/>
                    </a:lnTo>
                    <a:lnTo>
                      <a:pt x="740" y="76"/>
                    </a:lnTo>
                    <a:lnTo>
                      <a:pt x="726" y="80"/>
                    </a:lnTo>
                    <a:lnTo>
                      <a:pt x="734" y="82"/>
                    </a:lnTo>
                    <a:lnTo>
                      <a:pt x="760" y="76"/>
                    </a:lnTo>
                    <a:lnTo>
                      <a:pt x="774" y="68"/>
                    </a:lnTo>
                    <a:lnTo>
                      <a:pt x="782" y="58"/>
                    </a:lnTo>
                    <a:lnTo>
                      <a:pt x="800" y="58"/>
                    </a:lnTo>
                    <a:lnTo>
                      <a:pt x="806" y="66"/>
                    </a:lnTo>
                    <a:lnTo>
                      <a:pt x="806" y="82"/>
                    </a:lnTo>
                    <a:lnTo>
                      <a:pt x="774" y="104"/>
                    </a:lnTo>
                    <a:lnTo>
                      <a:pt x="770" y="114"/>
                    </a:lnTo>
                    <a:lnTo>
                      <a:pt x="792" y="102"/>
                    </a:lnTo>
                    <a:lnTo>
                      <a:pt x="820" y="86"/>
                    </a:lnTo>
                    <a:lnTo>
                      <a:pt x="836" y="74"/>
                    </a:lnTo>
                    <a:lnTo>
                      <a:pt x="868" y="84"/>
                    </a:lnTo>
                    <a:lnTo>
                      <a:pt x="884" y="68"/>
                    </a:lnTo>
                    <a:lnTo>
                      <a:pt x="914" y="66"/>
                    </a:lnTo>
                    <a:lnTo>
                      <a:pt x="946" y="70"/>
                    </a:lnTo>
                    <a:lnTo>
                      <a:pt x="962" y="80"/>
                    </a:lnTo>
                    <a:lnTo>
                      <a:pt x="948" y="90"/>
                    </a:lnTo>
                    <a:lnTo>
                      <a:pt x="922" y="98"/>
                    </a:lnTo>
                    <a:lnTo>
                      <a:pt x="916" y="106"/>
                    </a:lnTo>
                    <a:lnTo>
                      <a:pt x="906" y="110"/>
                    </a:lnTo>
                    <a:lnTo>
                      <a:pt x="872" y="110"/>
                    </a:lnTo>
                    <a:lnTo>
                      <a:pt x="852" y="116"/>
                    </a:lnTo>
                    <a:lnTo>
                      <a:pt x="870" y="120"/>
                    </a:lnTo>
                    <a:lnTo>
                      <a:pt x="896" y="122"/>
                    </a:lnTo>
                    <a:lnTo>
                      <a:pt x="888" y="130"/>
                    </a:lnTo>
                    <a:lnTo>
                      <a:pt x="850" y="128"/>
                    </a:lnTo>
                    <a:lnTo>
                      <a:pt x="832" y="132"/>
                    </a:lnTo>
                    <a:lnTo>
                      <a:pt x="840" y="140"/>
                    </a:lnTo>
                    <a:lnTo>
                      <a:pt x="866" y="138"/>
                    </a:lnTo>
                    <a:lnTo>
                      <a:pt x="876" y="138"/>
                    </a:lnTo>
                    <a:lnTo>
                      <a:pt x="868" y="146"/>
                    </a:lnTo>
                    <a:lnTo>
                      <a:pt x="844" y="152"/>
                    </a:lnTo>
                    <a:lnTo>
                      <a:pt x="842" y="170"/>
                    </a:lnTo>
                    <a:lnTo>
                      <a:pt x="822" y="180"/>
                    </a:lnTo>
                    <a:lnTo>
                      <a:pt x="812" y="208"/>
                    </a:lnTo>
                    <a:lnTo>
                      <a:pt x="822" y="210"/>
                    </a:lnTo>
                    <a:lnTo>
                      <a:pt x="848" y="212"/>
                    </a:lnTo>
                    <a:lnTo>
                      <a:pt x="836" y="220"/>
                    </a:lnTo>
                    <a:lnTo>
                      <a:pt x="836" y="224"/>
                    </a:lnTo>
                    <a:lnTo>
                      <a:pt x="838" y="226"/>
                    </a:lnTo>
                    <a:lnTo>
                      <a:pt x="840" y="228"/>
                    </a:lnTo>
                    <a:lnTo>
                      <a:pt x="854" y="234"/>
                    </a:lnTo>
                    <a:lnTo>
                      <a:pt x="868" y="238"/>
                    </a:lnTo>
                    <a:lnTo>
                      <a:pt x="864" y="250"/>
                    </a:lnTo>
                    <a:lnTo>
                      <a:pt x="860" y="258"/>
                    </a:lnTo>
                    <a:lnTo>
                      <a:pt x="858" y="260"/>
                    </a:lnTo>
                    <a:lnTo>
                      <a:pt x="846" y="252"/>
                    </a:lnTo>
                    <a:lnTo>
                      <a:pt x="836" y="244"/>
                    </a:lnTo>
                    <a:lnTo>
                      <a:pt x="814" y="248"/>
                    </a:lnTo>
                    <a:lnTo>
                      <a:pt x="814" y="262"/>
                    </a:lnTo>
                    <a:lnTo>
                      <a:pt x="834" y="268"/>
                    </a:lnTo>
                    <a:lnTo>
                      <a:pt x="850" y="280"/>
                    </a:lnTo>
                    <a:lnTo>
                      <a:pt x="848" y="296"/>
                    </a:lnTo>
                    <a:lnTo>
                      <a:pt x="828" y="298"/>
                    </a:lnTo>
                    <a:lnTo>
                      <a:pt x="840" y="312"/>
                    </a:lnTo>
                    <a:lnTo>
                      <a:pt x="846" y="320"/>
                    </a:lnTo>
                    <a:lnTo>
                      <a:pt x="850" y="324"/>
                    </a:lnTo>
                    <a:lnTo>
                      <a:pt x="850" y="328"/>
                    </a:lnTo>
                    <a:lnTo>
                      <a:pt x="838" y="334"/>
                    </a:lnTo>
                    <a:lnTo>
                      <a:pt x="826" y="336"/>
                    </a:lnTo>
                    <a:lnTo>
                      <a:pt x="830" y="350"/>
                    </a:lnTo>
                    <a:lnTo>
                      <a:pt x="812" y="356"/>
                    </a:lnTo>
                    <a:lnTo>
                      <a:pt x="790" y="356"/>
                    </a:lnTo>
                    <a:lnTo>
                      <a:pt x="768" y="354"/>
                    </a:lnTo>
                    <a:lnTo>
                      <a:pt x="756" y="360"/>
                    </a:lnTo>
                    <a:lnTo>
                      <a:pt x="768" y="372"/>
                    </a:lnTo>
                    <a:lnTo>
                      <a:pt x="800" y="372"/>
                    </a:lnTo>
                    <a:lnTo>
                      <a:pt x="804" y="382"/>
                    </a:lnTo>
                    <a:lnTo>
                      <a:pt x="800" y="400"/>
                    </a:lnTo>
                    <a:lnTo>
                      <a:pt x="782" y="386"/>
                    </a:lnTo>
                    <a:lnTo>
                      <a:pt x="774" y="386"/>
                    </a:lnTo>
                    <a:lnTo>
                      <a:pt x="776" y="392"/>
                    </a:lnTo>
                    <a:lnTo>
                      <a:pt x="804" y="410"/>
                    </a:lnTo>
                    <a:lnTo>
                      <a:pt x="810" y="446"/>
                    </a:lnTo>
                    <a:lnTo>
                      <a:pt x="790" y="444"/>
                    </a:lnTo>
                    <a:lnTo>
                      <a:pt x="770" y="430"/>
                    </a:lnTo>
                    <a:lnTo>
                      <a:pt x="756" y="416"/>
                    </a:lnTo>
                    <a:lnTo>
                      <a:pt x="750" y="414"/>
                    </a:lnTo>
                    <a:lnTo>
                      <a:pt x="750" y="432"/>
                    </a:lnTo>
                    <a:lnTo>
                      <a:pt x="756" y="446"/>
                    </a:lnTo>
                    <a:lnTo>
                      <a:pt x="778" y="452"/>
                    </a:lnTo>
                    <a:lnTo>
                      <a:pt x="804" y="454"/>
                    </a:lnTo>
                    <a:lnTo>
                      <a:pt x="790" y="4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9" name="Freeform 5">
                <a:extLst>
                  <a:ext uri="{FF2B5EF4-FFF2-40B4-BE49-F238E27FC236}">
                    <a16:creationId xmlns:a16="http://schemas.microsoft.com/office/drawing/2014/main" id="{FEB0A5C7-9C4E-4402-ABC5-41DEA0919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5538" y="3234458"/>
                <a:ext cx="726899" cy="461475"/>
              </a:xfrm>
              <a:custGeom>
                <a:avLst/>
                <a:gdLst/>
                <a:ahLst/>
                <a:cxnLst>
                  <a:cxn ang="0">
                    <a:pos x="76" y="18"/>
                  </a:cxn>
                  <a:cxn ang="0">
                    <a:pos x="146" y="18"/>
                  </a:cxn>
                  <a:cxn ang="0">
                    <a:pos x="196" y="38"/>
                  </a:cxn>
                  <a:cxn ang="0">
                    <a:pos x="226" y="62"/>
                  </a:cxn>
                  <a:cxn ang="0">
                    <a:pos x="258" y="58"/>
                  </a:cxn>
                  <a:cxn ang="0">
                    <a:pos x="282" y="96"/>
                  </a:cxn>
                  <a:cxn ang="0">
                    <a:pos x="318" y="116"/>
                  </a:cxn>
                  <a:cxn ang="0">
                    <a:pos x="308" y="152"/>
                  </a:cxn>
                  <a:cxn ang="0">
                    <a:pos x="312" y="192"/>
                  </a:cxn>
                  <a:cxn ang="0">
                    <a:pos x="338" y="234"/>
                  </a:cxn>
                  <a:cxn ang="0">
                    <a:pos x="376" y="244"/>
                  </a:cxn>
                  <a:cxn ang="0">
                    <a:pos x="424" y="220"/>
                  </a:cxn>
                  <a:cxn ang="0">
                    <a:pos x="442" y="192"/>
                  </a:cxn>
                  <a:cxn ang="0">
                    <a:pos x="482" y="194"/>
                  </a:cxn>
                  <a:cxn ang="0">
                    <a:pos x="470" y="220"/>
                  </a:cxn>
                  <a:cxn ang="0">
                    <a:pos x="464" y="246"/>
                  </a:cxn>
                  <a:cxn ang="0">
                    <a:pos x="452" y="246"/>
                  </a:cxn>
                  <a:cxn ang="0">
                    <a:pos x="416" y="254"/>
                  </a:cxn>
                  <a:cxn ang="0">
                    <a:pos x="424" y="272"/>
                  </a:cxn>
                  <a:cxn ang="0">
                    <a:pos x="412" y="282"/>
                  </a:cxn>
                  <a:cxn ang="0">
                    <a:pos x="402" y="288"/>
                  </a:cxn>
                  <a:cxn ang="0">
                    <a:pos x="392" y="300"/>
                  </a:cxn>
                  <a:cxn ang="0">
                    <a:pos x="364" y="280"/>
                  </a:cxn>
                  <a:cxn ang="0">
                    <a:pos x="338" y="284"/>
                  </a:cxn>
                  <a:cxn ang="0">
                    <a:pos x="298" y="276"/>
                  </a:cxn>
                  <a:cxn ang="0">
                    <a:pos x="254" y="260"/>
                  </a:cxn>
                  <a:cxn ang="0">
                    <a:pos x="218" y="240"/>
                  </a:cxn>
                  <a:cxn ang="0">
                    <a:pos x="186" y="212"/>
                  </a:cxn>
                  <a:cxn ang="0">
                    <a:pos x="192" y="186"/>
                  </a:cxn>
                  <a:cxn ang="0">
                    <a:pos x="156" y="146"/>
                  </a:cxn>
                  <a:cxn ang="0">
                    <a:pos x="126" y="120"/>
                  </a:cxn>
                  <a:cxn ang="0">
                    <a:pos x="100" y="86"/>
                  </a:cxn>
                  <a:cxn ang="0">
                    <a:pos x="72" y="48"/>
                  </a:cxn>
                  <a:cxn ang="0">
                    <a:pos x="50" y="20"/>
                  </a:cxn>
                  <a:cxn ang="0">
                    <a:pos x="40" y="38"/>
                  </a:cxn>
                  <a:cxn ang="0">
                    <a:pos x="64" y="76"/>
                  </a:cxn>
                  <a:cxn ang="0">
                    <a:pos x="90" y="108"/>
                  </a:cxn>
                  <a:cxn ang="0">
                    <a:pos x="106" y="146"/>
                  </a:cxn>
                  <a:cxn ang="0">
                    <a:pos x="120" y="156"/>
                  </a:cxn>
                  <a:cxn ang="0">
                    <a:pos x="108" y="158"/>
                  </a:cxn>
                  <a:cxn ang="0">
                    <a:pos x="84" y="134"/>
                  </a:cxn>
                  <a:cxn ang="0">
                    <a:pos x="72" y="108"/>
                  </a:cxn>
                  <a:cxn ang="0">
                    <a:pos x="48" y="98"/>
                  </a:cxn>
                  <a:cxn ang="0">
                    <a:pos x="42" y="84"/>
                  </a:cxn>
                  <a:cxn ang="0">
                    <a:pos x="46" y="74"/>
                  </a:cxn>
                  <a:cxn ang="0">
                    <a:pos x="30" y="56"/>
                  </a:cxn>
                  <a:cxn ang="0">
                    <a:pos x="12" y="24"/>
                  </a:cxn>
                </a:cxnLst>
                <a:rect l="0" t="0" r="r" b="b"/>
                <a:pathLst>
                  <a:path w="482" h="306">
                    <a:moveTo>
                      <a:pt x="0" y="2"/>
                    </a:moveTo>
                    <a:lnTo>
                      <a:pt x="32" y="0"/>
                    </a:lnTo>
                    <a:lnTo>
                      <a:pt x="76" y="18"/>
                    </a:lnTo>
                    <a:lnTo>
                      <a:pt x="92" y="24"/>
                    </a:lnTo>
                    <a:lnTo>
                      <a:pt x="138" y="24"/>
                    </a:lnTo>
                    <a:lnTo>
                      <a:pt x="146" y="18"/>
                    </a:lnTo>
                    <a:lnTo>
                      <a:pt x="166" y="14"/>
                    </a:lnTo>
                    <a:lnTo>
                      <a:pt x="186" y="30"/>
                    </a:lnTo>
                    <a:lnTo>
                      <a:pt x="196" y="38"/>
                    </a:lnTo>
                    <a:lnTo>
                      <a:pt x="198" y="54"/>
                    </a:lnTo>
                    <a:lnTo>
                      <a:pt x="214" y="64"/>
                    </a:lnTo>
                    <a:lnTo>
                      <a:pt x="226" y="62"/>
                    </a:lnTo>
                    <a:lnTo>
                      <a:pt x="228" y="52"/>
                    </a:lnTo>
                    <a:lnTo>
                      <a:pt x="236" y="48"/>
                    </a:lnTo>
                    <a:lnTo>
                      <a:pt x="258" y="58"/>
                    </a:lnTo>
                    <a:lnTo>
                      <a:pt x="264" y="72"/>
                    </a:lnTo>
                    <a:lnTo>
                      <a:pt x="274" y="84"/>
                    </a:lnTo>
                    <a:lnTo>
                      <a:pt x="282" y="96"/>
                    </a:lnTo>
                    <a:lnTo>
                      <a:pt x="290" y="108"/>
                    </a:lnTo>
                    <a:lnTo>
                      <a:pt x="306" y="114"/>
                    </a:lnTo>
                    <a:lnTo>
                      <a:pt x="318" y="116"/>
                    </a:lnTo>
                    <a:lnTo>
                      <a:pt x="314" y="124"/>
                    </a:lnTo>
                    <a:lnTo>
                      <a:pt x="310" y="136"/>
                    </a:lnTo>
                    <a:lnTo>
                      <a:pt x="308" y="152"/>
                    </a:lnTo>
                    <a:lnTo>
                      <a:pt x="308" y="162"/>
                    </a:lnTo>
                    <a:lnTo>
                      <a:pt x="308" y="174"/>
                    </a:lnTo>
                    <a:lnTo>
                      <a:pt x="312" y="192"/>
                    </a:lnTo>
                    <a:lnTo>
                      <a:pt x="322" y="210"/>
                    </a:lnTo>
                    <a:lnTo>
                      <a:pt x="330" y="222"/>
                    </a:lnTo>
                    <a:lnTo>
                      <a:pt x="338" y="234"/>
                    </a:lnTo>
                    <a:lnTo>
                      <a:pt x="348" y="240"/>
                    </a:lnTo>
                    <a:lnTo>
                      <a:pt x="360" y="244"/>
                    </a:lnTo>
                    <a:lnTo>
                      <a:pt x="376" y="244"/>
                    </a:lnTo>
                    <a:lnTo>
                      <a:pt x="396" y="240"/>
                    </a:lnTo>
                    <a:lnTo>
                      <a:pt x="416" y="236"/>
                    </a:lnTo>
                    <a:lnTo>
                      <a:pt x="424" y="220"/>
                    </a:lnTo>
                    <a:lnTo>
                      <a:pt x="424" y="210"/>
                    </a:lnTo>
                    <a:lnTo>
                      <a:pt x="428" y="200"/>
                    </a:lnTo>
                    <a:lnTo>
                      <a:pt x="442" y="192"/>
                    </a:lnTo>
                    <a:lnTo>
                      <a:pt x="452" y="192"/>
                    </a:lnTo>
                    <a:lnTo>
                      <a:pt x="470" y="192"/>
                    </a:lnTo>
                    <a:lnTo>
                      <a:pt x="482" y="194"/>
                    </a:lnTo>
                    <a:lnTo>
                      <a:pt x="478" y="206"/>
                    </a:lnTo>
                    <a:lnTo>
                      <a:pt x="472" y="214"/>
                    </a:lnTo>
                    <a:lnTo>
                      <a:pt x="470" y="220"/>
                    </a:lnTo>
                    <a:lnTo>
                      <a:pt x="468" y="232"/>
                    </a:lnTo>
                    <a:lnTo>
                      <a:pt x="468" y="244"/>
                    </a:lnTo>
                    <a:lnTo>
                      <a:pt x="464" y="246"/>
                    </a:lnTo>
                    <a:lnTo>
                      <a:pt x="460" y="240"/>
                    </a:lnTo>
                    <a:lnTo>
                      <a:pt x="456" y="242"/>
                    </a:lnTo>
                    <a:lnTo>
                      <a:pt x="452" y="246"/>
                    </a:lnTo>
                    <a:lnTo>
                      <a:pt x="446" y="252"/>
                    </a:lnTo>
                    <a:lnTo>
                      <a:pt x="434" y="252"/>
                    </a:lnTo>
                    <a:lnTo>
                      <a:pt x="416" y="254"/>
                    </a:lnTo>
                    <a:lnTo>
                      <a:pt x="414" y="258"/>
                    </a:lnTo>
                    <a:lnTo>
                      <a:pt x="416" y="266"/>
                    </a:lnTo>
                    <a:lnTo>
                      <a:pt x="424" y="272"/>
                    </a:lnTo>
                    <a:lnTo>
                      <a:pt x="428" y="278"/>
                    </a:lnTo>
                    <a:lnTo>
                      <a:pt x="424" y="280"/>
                    </a:lnTo>
                    <a:lnTo>
                      <a:pt x="412" y="282"/>
                    </a:lnTo>
                    <a:lnTo>
                      <a:pt x="408" y="280"/>
                    </a:lnTo>
                    <a:lnTo>
                      <a:pt x="406" y="284"/>
                    </a:lnTo>
                    <a:lnTo>
                      <a:pt x="402" y="288"/>
                    </a:lnTo>
                    <a:lnTo>
                      <a:pt x="400" y="294"/>
                    </a:lnTo>
                    <a:lnTo>
                      <a:pt x="398" y="306"/>
                    </a:lnTo>
                    <a:lnTo>
                      <a:pt x="392" y="300"/>
                    </a:lnTo>
                    <a:lnTo>
                      <a:pt x="382" y="290"/>
                    </a:lnTo>
                    <a:lnTo>
                      <a:pt x="372" y="284"/>
                    </a:lnTo>
                    <a:lnTo>
                      <a:pt x="364" y="280"/>
                    </a:lnTo>
                    <a:lnTo>
                      <a:pt x="356" y="278"/>
                    </a:lnTo>
                    <a:lnTo>
                      <a:pt x="346" y="280"/>
                    </a:lnTo>
                    <a:lnTo>
                      <a:pt x="338" y="284"/>
                    </a:lnTo>
                    <a:lnTo>
                      <a:pt x="328" y="286"/>
                    </a:lnTo>
                    <a:lnTo>
                      <a:pt x="312" y="282"/>
                    </a:lnTo>
                    <a:lnTo>
                      <a:pt x="298" y="276"/>
                    </a:lnTo>
                    <a:lnTo>
                      <a:pt x="282" y="270"/>
                    </a:lnTo>
                    <a:lnTo>
                      <a:pt x="264" y="264"/>
                    </a:lnTo>
                    <a:lnTo>
                      <a:pt x="254" y="260"/>
                    </a:lnTo>
                    <a:lnTo>
                      <a:pt x="246" y="248"/>
                    </a:lnTo>
                    <a:lnTo>
                      <a:pt x="232" y="248"/>
                    </a:lnTo>
                    <a:lnTo>
                      <a:pt x="218" y="240"/>
                    </a:lnTo>
                    <a:lnTo>
                      <a:pt x="204" y="232"/>
                    </a:lnTo>
                    <a:lnTo>
                      <a:pt x="192" y="222"/>
                    </a:lnTo>
                    <a:lnTo>
                      <a:pt x="186" y="212"/>
                    </a:lnTo>
                    <a:lnTo>
                      <a:pt x="186" y="202"/>
                    </a:lnTo>
                    <a:lnTo>
                      <a:pt x="192" y="196"/>
                    </a:lnTo>
                    <a:lnTo>
                      <a:pt x="192" y="186"/>
                    </a:lnTo>
                    <a:lnTo>
                      <a:pt x="178" y="168"/>
                    </a:lnTo>
                    <a:lnTo>
                      <a:pt x="168" y="156"/>
                    </a:lnTo>
                    <a:lnTo>
                      <a:pt x="156" y="146"/>
                    </a:lnTo>
                    <a:lnTo>
                      <a:pt x="146" y="134"/>
                    </a:lnTo>
                    <a:lnTo>
                      <a:pt x="134" y="126"/>
                    </a:lnTo>
                    <a:lnTo>
                      <a:pt x="126" y="120"/>
                    </a:lnTo>
                    <a:lnTo>
                      <a:pt x="126" y="106"/>
                    </a:lnTo>
                    <a:lnTo>
                      <a:pt x="110" y="96"/>
                    </a:lnTo>
                    <a:lnTo>
                      <a:pt x="100" y="86"/>
                    </a:lnTo>
                    <a:lnTo>
                      <a:pt x="88" y="70"/>
                    </a:lnTo>
                    <a:lnTo>
                      <a:pt x="78" y="60"/>
                    </a:lnTo>
                    <a:lnTo>
                      <a:pt x="72" y="48"/>
                    </a:lnTo>
                    <a:lnTo>
                      <a:pt x="66" y="34"/>
                    </a:lnTo>
                    <a:lnTo>
                      <a:pt x="64" y="28"/>
                    </a:lnTo>
                    <a:lnTo>
                      <a:pt x="50" y="20"/>
                    </a:lnTo>
                    <a:lnTo>
                      <a:pt x="38" y="20"/>
                    </a:lnTo>
                    <a:lnTo>
                      <a:pt x="36" y="26"/>
                    </a:lnTo>
                    <a:lnTo>
                      <a:pt x="40" y="38"/>
                    </a:lnTo>
                    <a:lnTo>
                      <a:pt x="46" y="52"/>
                    </a:lnTo>
                    <a:lnTo>
                      <a:pt x="56" y="62"/>
                    </a:lnTo>
                    <a:lnTo>
                      <a:pt x="64" y="76"/>
                    </a:lnTo>
                    <a:lnTo>
                      <a:pt x="72" y="86"/>
                    </a:lnTo>
                    <a:lnTo>
                      <a:pt x="80" y="96"/>
                    </a:lnTo>
                    <a:lnTo>
                      <a:pt x="90" y="108"/>
                    </a:lnTo>
                    <a:lnTo>
                      <a:pt x="98" y="124"/>
                    </a:lnTo>
                    <a:lnTo>
                      <a:pt x="104" y="136"/>
                    </a:lnTo>
                    <a:lnTo>
                      <a:pt x="106" y="146"/>
                    </a:lnTo>
                    <a:lnTo>
                      <a:pt x="114" y="146"/>
                    </a:lnTo>
                    <a:lnTo>
                      <a:pt x="118" y="152"/>
                    </a:lnTo>
                    <a:lnTo>
                      <a:pt x="120" y="156"/>
                    </a:lnTo>
                    <a:lnTo>
                      <a:pt x="122" y="166"/>
                    </a:lnTo>
                    <a:lnTo>
                      <a:pt x="114" y="170"/>
                    </a:lnTo>
                    <a:lnTo>
                      <a:pt x="108" y="158"/>
                    </a:lnTo>
                    <a:lnTo>
                      <a:pt x="100" y="152"/>
                    </a:lnTo>
                    <a:lnTo>
                      <a:pt x="92" y="144"/>
                    </a:lnTo>
                    <a:lnTo>
                      <a:pt x="84" y="134"/>
                    </a:lnTo>
                    <a:lnTo>
                      <a:pt x="82" y="126"/>
                    </a:lnTo>
                    <a:lnTo>
                      <a:pt x="80" y="116"/>
                    </a:lnTo>
                    <a:lnTo>
                      <a:pt x="72" y="108"/>
                    </a:lnTo>
                    <a:lnTo>
                      <a:pt x="66" y="104"/>
                    </a:lnTo>
                    <a:lnTo>
                      <a:pt x="56" y="102"/>
                    </a:lnTo>
                    <a:lnTo>
                      <a:pt x="48" y="98"/>
                    </a:lnTo>
                    <a:lnTo>
                      <a:pt x="40" y="90"/>
                    </a:lnTo>
                    <a:lnTo>
                      <a:pt x="38" y="86"/>
                    </a:lnTo>
                    <a:lnTo>
                      <a:pt x="42" y="84"/>
                    </a:lnTo>
                    <a:lnTo>
                      <a:pt x="46" y="84"/>
                    </a:lnTo>
                    <a:lnTo>
                      <a:pt x="48" y="80"/>
                    </a:lnTo>
                    <a:lnTo>
                      <a:pt x="46" y="74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0" y="56"/>
                    </a:lnTo>
                    <a:lnTo>
                      <a:pt x="22" y="46"/>
                    </a:lnTo>
                    <a:lnTo>
                      <a:pt x="16" y="32"/>
                    </a:lnTo>
                    <a:lnTo>
                      <a:pt x="12" y="24"/>
                    </a:lnTo>
                    <a:lnTo>
                      <a:pt x="8" y="1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0" name="Freeform 6">
                <a:extLst>
                  <a:ext uri="{FF2B5EF4-FFF2-40B4-BE49-F238E27FC236}">
                    <a16:creationId xmlns:a16="http://schemas.microsoft.com/office/drawing/2014/main" id="{90774C9D-A61C-42F3-A180-E4041B8AF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0438" y="1810822"/>
                <a:ext cx="250343" cy="156841"/>
              </a:xfrm>
              <a:custGeom>
                <a:avLst/>
                <a:gdLst/>
                <a:ahLst/>
                <a:cxnLst>
                  <a:cxn ang="0">
                    <a:pos x="20" y="6"/>
                  </a:cxn>
                  <a:cxn ang="0">
                    <a:pos x="20" y="14"/>
                  </a:cxn>
                  <a:cxn ang="0">
                    <a:pos x="28" y="22"/>
                  </a:cxn>
                  <a:cxn ang="0">
                    <a:pos x="28" y="28"/>
                  </a:cxn>
                  <a:cxn ang="0">
                    <a:pos x="24" y="34"/>
                  </a:cxn>
                  <a:cxn ang="0">
                    <a:pos x="20" y="44"/>
                  </a:cxn>
                  <a:cxn ang="0">
                    <a:pos x="12" y="54"/>
                  </a:cxn>
                  <a:cxn ang="0">
                    <a:pos x="8" y="68"/>
                  </a:cxn>
                  <a:cxn ang="0">
                    <a:pos x="0" y="76"/>
                  </a:cxn>
                  <a:cxn ang="0">
                    <a:pos x="12" y="80"/>
                  </a:cxn>
                  <a:cxn ang="0">
                    <a:pos x="20" y="84"/>
                  </a:cxn>
                  <a:cxn ang="0">
                    <a:pos x="32" y="92"/>
                  </a:cxn>
                  <a:cxn ang="0">
                    <a:pos x="42" y="104"/>
                  </a:cxn>
                  <a:cxn ang="0">
                    <a:pos x="54" y="100"/>
                  </a:cxn>
                  <a:cxn ang="0">
                    <a:pos x="68" y="92"/>
                  </a:cxn>
                  <a:cxn ang="0">
                    <a:pos x="80" y="92"/>
                  </a:cxn>
                  <a:cxn ang="0">
                    <a:pos x="86" y="82"/>
                  </a:cxn>
                  <a:cxn ang="0">
                    <a:pos x="90" y="72"/>
                  </a:cxn>
                  <a:cxn ang="0">
                    <a:pos x="102" y="66"/>
                  </a:cxn>
                  <a:cxn ang="0">
                    <a:pos x="106" y="58"/>
                  </a:cxn>
                  <a:cxn ang="0">
                    <a:pos x="120" y="50"/>
                  </a:cxn>
                  <a:cxn ang="0">
                    <a:pos x="140" y="40"/>
                  </a:cxn>
                  <a:cxn ang="0">
                    <a:pos x="166" y="32"/>
                  </a:cxn>
                  <a:cxn ang="0">
                    <a:pos x="158" y="26"/>
                  </a:cxn>
                  <a:cxn ang="0">
                    <a:pos x="142" y="16"/>
                  </a:cxn>
                  <a:cxn ang="0">
                    <a:pos x="128" y="8"/>
                  </a:cxn>
                  <a:cxn ang="0">
                    <a:pos x="114" y="10"/>
                  </a:cxn>
                  <a:cxn ang="0">
                    <a:pos x="106" y="16"/>
                  </a:cxn>
                  <a:cxn ang="0">
                    <a:pos x="94" y="14"/>
                  </a:cxn>
                  <a:cxn ang="0">
                    <a:pos x="74" y="6"/>
                  </a:cxn>
                  <a:cxn ang="0">
                    <a:pos x="72" y="0"/>
                  </a:cxn>
                  <a:cxn ang="0">
                    <a:pos x="54" y="0"/>
                  </a:cxn>
                  <a:cxn ang="0">
                    <a:pos x="52" y="6"/>
                  </a:cxn>
                  <a:cxn ang="0">
                    <a:pos x="34" y="4"/>
                  </a:cxn>
                  <a:cxn ang="0">
                    <a:pos x="20" y="6"/>
                  </a:cxn>
                </a:cxnLst>
                <a:rect l="0" t="0" r="r" b="b"/>
                <a:pathLst>
                  <a:path w="166" h="104">
                    <a:moveTo>
                      <a:pt x="20" y="6"/>
                    </a:moveTo>
                    <a:lnTo>
                      <a:pt x="20" y="14"/>
                    </a:lnTo>
                    <a:lnTo>
                      <a:pt x="28" y="22"/>
                    </a:lnTo>
                    <a:lnTo>
                      <a:pt x="28" y="28"/>
                    </a:lnTo>
                    <a:lnTo>
                      <a:pt x="24" y="34"/>
                    </a:lnTo>
                    <a:lnTo>
                      <a:pt x="20" y="44"/>
                    </a:lnTo>
                    <a:lnTo>
                      <a:pt x="12" y="54"/>
                    </a:lnTo>
                    <a:lnTo>
                      <a:pt x="8" y="68"/>
                    </a:lnTo>
                    <a:lnTo>
                      <a:pt x="0" y="76"/>
                    </a:lnTo>
                    <a:lnTo>
                      <a:pt x="12" y="80"/>
                    </a:lnTo>
                    <a:lnTo>
                      <a:pt x="20" y="84"/>
                    </a:lnTo>
                    <a:lnTo>
                      <a:pt x="32" y="92"/>
                    </a:lnTo>
                    <a:lnTo>
                      <a:pt x="42" y="104"/>
                    </a:lnTo>
                    <a:lnTo>
                      <a:pt x="54" y="100"/>
                    </a:lnTo>
                    <a:lnTo>
                      <a:pt x="68" y="92"/>
                    </a:lnTo>
                    <a:lnTo>
                      <a:pt x="80" y="92"/>
                    </a:lnTo>
                    <a:lnTo>
                      <a:pt x="86" y="82"/>
                    </a:lnTo>
                    <a:lnTo>
                      <a:pt x="90" y="72"/>
                    </a:lnTo>
                    <a:lnTo>
                      <a:pt x="102" y="66"/>
                    </a:lnTo>
                    <a:lnTo>
                      <a:pt x="106" y="58"/>
                    </a:lnTo>
                    <a:lnTo>
                      <a:pt x="120" y="50"/>
                    </a:lnTo>
                    <a:lnTo>
                      <a:pt x="140" y="40"/>
                    </a:lnTo>
                    <a:lnTo>
                      <a:pt x="166" y="32"/>
                    </a:lnTo>
                    <a:lnTo>
                      <a:pt x="158" y="26"/>
                    </a:lnTo>
                    <a:lnTo>
                      <a:pt x="142" y="16"/>
                    </a:lnTo>
                    <a:lnTo>
                      <a:pt x="128" y="8"/>
                    </a:lnTo>
                    <a:lnTo>
                      <a:pt x="114" y="10"/>
                    </a:lnTo>
                    <a:lnTo>
                      <a:pt x="106" y="16"/>
                    </a:lnTo>
                    <a:lnTo>
                      <a:pt x="94" y="14"/>
                    </a:lnTo>
                    <a:lnTo>
                      <a:pt x="74" y="6"/>
                    </a:lnTo>
                    <a:lnTo>
                      <a:pt x="72" y="0"/>
                    </a:lnTo>
                    <a:lnTo>
                      <a:pt x="54" y="0"/>
                    </a:lnTo>
                    <a:lnTo>
                      <a:pt x="52" y="6"/>
                    </a:lnTo>
                    <a:lnTo>
                      <a:pt x="34" y="4"/>
                    </a:lnTo>
                    <a:lnTo>
                      <a:pt x="2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1" name="Freeform 7">
                <a:extLst>
                  <a:ext uri="{FF2B5EF4-FFF2-40B4-BE49-F238E27FC236}">
                    <a16:creationId xmlns:a16="http://schemas.microsoft.com/office/drawing/2014/main" id="{6147A7C4-EF55-4FD4-AF59-2F3C094EC3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6328" y="1868129"/>
                <a:ext cx="428297" cy="205100"/>
              </a:xfrm>
              <a:custGeom>
                <a:avLst/>
                <a:gdLst/>
                <a:ahLst/>
                <a:cxnLst>
                  <a:cxn ang="0">
                    <a:pos x="104" y="82"/>
                  </a:cxn>
                  <a:cxn ang="0">
                    <a:pos x="52" y="78"/>
                  </a:cxn>
                  <a:cxn ang="0">
                    <a:pos x="10" y="74"/>
                  </a:cxn>
                  <a:cxn ang="0">
                    <a:pos x="30" y="62"/>
                  </a:cxn>
                  <a:cxn ang="0">
                    <a:pos x="56" y="54"/>
                  </a:cxn>
                  <a:cxn ang="0">
                    <a:pos x="34" y="56"/>
                  </a:cxn>
                  <a:cxn ang="0">
                    <a:pos x="14" y="52"/>
                  </a:cxn>
                  <a:cxn ang="0">
                    <a:pos x="0" y="42"/>
                  </a:cxn>
                  <a:cxn ang="0">
                    <a:pos x="12" y="30"/>
                  </a:cxn>
                  <a:cxn ang="0">
                    <a:pos x="26" y="14"/>
                  </a:cxn>
                  <a:cxn ang="0">
                    <a:pos x="74" y="0"/>
                  </a:cxn>
                  <a:cxn ang="0">
                    <a:pos x="74" y="12"/>
                  </a:cxn>
                  <a:cxn ang="0">
                    <a:pos x="84" y="22"/>
                  </a:cxn>
                  <a:cxn ang="0">
                    <a:pos x="106" y="12"/>
                  </a:cxn>
                  <a:cxn ang="0">
                    <a:pos x="118" y="24"/>
                  </a:cxn>
                  <a:cxn ang="0">
                    <a:pos x="128" y="26"/>
                  </a:cxn>
                  <a:cxn ang="0">
                    <a:pos x="144" y="18"/>
                  </a:cxn>
                  <a:cxn ang="0">
                    <a:pos x="142" y="10"/>
                  </a:cxn>
                  <a:cxn ang="0">
                    <a:pos x="162" y="26"/>
                  </a:cxn>
                  <a:cxn ang="0">
                    <a:pos x="172" y="48"/>
                  </a:cxn>
                  <a:cxn ang="0">
                    <a:pos x="176" y="34"/>
                  </a:cxn>
                  <a:cxn ang="0">
                    <a:pos x="170" y="4"/>
                  </a:cxn>
                  <a:cxn ang="0">
                    <a:pos x="192" y="4"/>
                  </a:cxn>
                  <a:cxn ang="0">
                    <a:pos x="216" y="24"/>
                  </a:cxn>
                  <a:cxn ang="0">
                    <a:pos x="230" y="52"/>
                  </a:cxn>
                  <a:cxn ang="0">
                    <a:pos x="228" y="66"/>
                  </a:cxn>
                  <a:cxn ang="0">
                    <a:pos x="248" y="82"/>
                  </a:cxn>
                  <a:cxn ang="0">
                    <a:pos x="268" y="90"/>
                  </a:cxn>
                  <a:cxn ang="0">
                    <a:pos x="280" y="104"/>
                  </a:cxn>
                  <a:cxn ang="0">
                    <a:pos x="254" y="106"/>
                  </a:cxn>
                  <a:cxn ang="0">
                    <a:pos x="268" y="116"/>
                  </a:cxn>
                  <a:cxn ang="0">
                    <a:pos x="262" y="128"/>
                  </a:cxn>
                  <a:cxn ang="0">
                    <a:pos x="216" y="128"/>
                  </a:cxn>
                  <a:cxn ang="0">
                    <a:pos x="202" y="122"/>
                  </a:cxn>
                  <a:cxn ang="0">
                    <a:pos x="184" y="122"/>
                  </a:cxn>
                  <a:cxn ang="0">
                    <a:pos x="152" y="134"/>
                  </a:cxn>
                  <a:cxn ang="0">
                    <a:pos x="84" y="130"/>
                  </a:cxn>
                  <a:cxn ang="0">
                    <a:pos x="40" y="118"/>
                  </a:cxn>
                  <a:cxn ang="0">
                    <a:pos x="30" y="92"/>
                  </a:cxn>
                  <a:cxn ang="0">
                    <a:pos x="80" y="88"/>
                  </a:cxn>
                  <a:cxn ang="0">
                    <a:pos x="110" y="90"/>
                  </a:cxn>
                </a:cxnLst>
                <a:rect l="0" t="0" r="r" b="b"/>
                <a:pathLst>
                  <a:path w="284" h="136">
                    <a:moveTo>
                      <a:pt x="110" y="90"/>
                    </a:moveTo>
                    <a:lnTo>
                      <a:pt x="104" y="82"/>
                    </a:lnTo>
                    <a:lnTo>
                      <a:pt x="86" y="76"/>
                    </a:lnTo>
                    <a:lnTo>
                      <a:pt x="52" y="78"/>
                    </a:lnTo>
                    <a:lnTo>
                      <a:pt x="28" y="80"/>
                    </a:lnTo>
                    <a:lnTo>
                      <a:pt x="10" y="74"/>
                    </a:lnTo>
                    <a:lnTo>
                      <a:pt x="14" y="62"/>
                    </a:lnTo>
                    <a:lnTo>
                      <a:pt x="30" y="62"/>
                    </a:lnTo>
                    <a:lnTo>
                      <a:pt x="46" y="58"/>
                    </a:lnTo>
                    <a:lnTo>
                      <a:pt x="56" y="54"/>
                    </a:lnTo>
                    <a:lnTo>
                      <a:pt x="46" y="52"/>
                    </a:lnTo>
                    <a:lnTo>
                      <a:pt x="34" y="56"/>
                    </a:lnTo>
                    <a:lnTo>
                      <a:pt x="20" y="56"/>
                    </a:lnTo>
                    <a:lnTo>
                      <a:pt x="14" y="52"/>
                    </a:lnTo>
                    <a:lnTo>
                      <a:pt x="0" y="50"/>
                    </a:lnTo>
                    <a:lnTo>
                      <a:pt x="0" y="42"/>
                    </a:lnTo>
                    <a:lnTo>
                      <a:pt x="8" y="36"/>
                    </a:lnTo>
                    <a:lnTo>
                      <a:pt x="12" y="30"/>
                    </a:lnTo>
                    <a:lnTo>
                      <a:pt x="10" y="22"/>
                    </a:lnTo>
                    <a:lnTo>
                      <a:pt x="26" y="14"/>
                    </a:lnTo>
                    <a:lnTo>
                      <a:pt x="50" y="4"/>
                    </a:lnTo>
                    <a:lnTo>
                      <a:pt x="74" y="0"/>
                    </a:lnTo>
                    <a:lnTo>
                      <a:pt x="76" y="8"/>
                    </a:lnTo>
                    <a:lnTo>
                      <a:pt x="74" y="12"/>
                    </a:lnTo>
                    <a:lnTo>
                      <a:pt x="70" y="18"/>
                    </a:lnTo>
                    <a:lnTo>
                      <a:pt x="84" y="22"/>
                    </a:lnTo>
                    <a:lnTo>
                      <a:pt x="90" y="8"/>
                    </a:lnTo>
                    <a:lnTo>
                      <a:pt x="106" y="12"/>
                    </a:lnTo>
                    <a:lnTo>
                      <a:pt x="122" y="18"/>
                    </a:lnTo>
                    <a:lnTo>
                      <a:pt x="118" y="24"/>
                    </a:lnTo>
                    <a:lnTo>
                      <a:pt x="120" y="28"/>
                    </a:lnTo>
                    <a:lnTo>
                      <a:pt x="128" y="26"/>
                    </a:lnTo>
                    <a:lnTo>
                      <a:pt x="142" y="26"/>
                    </a:lnTo>
                    <a:lnTo>
                      <a:pt x="144" y="18"/>
                    </a:lnTo>
                    <a:lnTo>
                      <a:pt x="136" y="12"/>
                    </a:lnTo>
                    <a:lnTo>
                      <a:pt x="142" y="10"/>
                    </a:lnTo>
                    <a:lnTo>
                      <a:pt x="154" y="16"/>
                    </a:lnTo>
                    <a:lnTo>
                      <a:pt x="162" y="26"/>
                    </a:lnTo>
                    <a:lnTo>
                      <a:pt x="166" y="38"/>
                    </a:lnTo>
                    <a:lnTo>
                      <a:pt x="172" y="48"/>
                    </a:lnTo>
                    <a:lnTo>
                      <a:pt x="182" y="44"/>
                    </a:lnTo>
                    <a:lnTo>
                      <a:pt x="176" y="34"/>
                    </a:lnTo>
                    <a:lnTo>
                      <a:pt x="172" y="16"/>
                    </a:lnTo>
                    <a:lnTo>
                      <a:pt x="170" y="4"/>
                    </a:lnTo>
                    <a:lnTo>
                      <a:pt x="178" y="0"/>
                    </a:lnTo>
                    <a:lnTo>
                      <a:pt x="192" y="4"/>
                    </a:lnTo>
                    <a:lnTo>
                      <a:pt x="206" y="12"/>
                    </a:lnTo>
                    <a:lnTo>
                      <a:pt x="216" y="24"/>
                    </a:lnTo>
                    <a:lnTo>
                      <a:pt x="222" y="40"/>
                    </a:lnTo>
                    <a:lnTo>
                      <a:pt x="230" y="52"/>
                    </a:lnTo>
                    <a:lnTo>
                      <a:pt x="230" y="60"/>
                    </a:lnTo>
                    <a:lnTo>
                      <a:pt x="228" y="66"/>
                    </a:lnTo>
                    <a:lnTo>
                      <a:pt x="238" y="78"/>
                    </a:lnTo>
                    <a:lnTo>
                      <a:pt x="248" y="82"/>
                    </a:lnTo>
                    <a:lnTo>
                      <a:pt x="260" y="84"/>
                    </a:lnTo>
                    <a:lnTo>
                      <a:pt x="268" y="90"/>
                    </a:lnTo>
                    <a:lnTo>
                      <a:pt x="284" y="100"/>
                    </a:lnTo>
                    <a:lnTo>
                      <a:pt x="280" y="104"/>
                    </a:lnTo>
                    <a:lnTo>
                      <a:pt x="264" y="104"/>
                    </a:lnTo>
                    <a:lnTo>
                      <a:pt x="254" y="106"/>
                    </a:lnTo>
                    <a:lnTo>
                      <a:pt x="256" y="112"/>
                    </a:lnTo>
                    <a:lnTo>
                      <a:pt x="268" y="116"/>
                    </a:lnTo>
                    <a:lnTo>
                      <a:pt x="272" y="126"/>
                    </a:lnTo>
                    <a:lnTo>
                      <a:pt x="262" y="128"/>
                    </a:lnTo>
                    <a:lnTo>
                      <a:pt x="240" y="130"/>
                    </a:lnTo>
                    <a:lnTo>
                      <a:pt x="216" y="128"/>
                    </a:lnTo>
                    <a:lnTo>
                      <a:pt x="212" y="122"/>
                    </a:lnTo>
                    <a:lnTo>
                      <a:pt x="202" y="122"/>
                    </a:lnTo>
                    <a:lnTo>
                      <a:pt x="196" y="108"/>
                    </a:lnTo>
                    <a:lnTo>
                      <a:pt x="184" y="122"/>
                    </a:lnTo>
                    <a:lnTo>
                      <a:pt x="168" y="126"/>
                    </a:lnTo>
                    <a:lnTo>
                      <a:pt x="152" y="134"/>
                    </a:lnTo>
                    <a:lnTo>
                      <a:pt x="90" y="136"/>
                    </a:lnTo>
                    <a:lnTo>
                      <a:pt x="84" y="130"/>
                    </a:lnTo>
                    <a:lnTo>
                      <a:pt x="82" y="118"/>
                    </a:lnTo>
                    <a:lnTo>
                      <a:pt x="40" y="118"/>
                    </a:lnTo>
                    <a:lnTo>
                      <a:pt x="22" y="100"/>
                    </a:lnTo>
                    <a:lnTo>
                      <a:pt x="30" y="92"/>
                    </a:lnTo>
                    <a:lnTo>
                      <a:pt x="48" y="90"/>
                    </a:lnTo>
                    <a:lnTo>
                      <a:pt x="80" y="88"/>
                    </a:lnTo>
                    <a:lnTo>
                      <a:pt x="98" y="90"/>
                    </a:lnTo>
                    <a:lnTo>
                      <a:pt x="110" y="9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2" name="Freeform 8">
                <a:extLst>
                  <a:ext uri="{FF2B5EF4-FFF2-40B4-BE49-F238E27FC236}">
                    <a16:creationId xmlns:a16="http://schemas.microsoft.com/office/drawing/2014/main" id="{490F16AA-5503-4EC1-B268-8806BFC3D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9506" y="1696207"/>
                <a:ext cx="286537" cy="123663"/>
              </a:xfrm>
              <a:custGeom>
                <a:avLst/>
                <a:gdLst/>
                <a:ahLst/>
                <a:cxnLst>
                  <a:cxn ang="0">
                    <a:pos x="98" y="56"/>
                  </a:cxn>
                  <a:cxn ang="0">
                    <a:pos x="80" y="56"/>
                  </a:cxn>
                  <a:cxn ang="0">
                    <a:pos x="58" y="56"/>
                  </a:cxn>
                  <a:cxn ang="0">
                    <a:pos x="62" y="48"/>
                  </a:cxn>
                  <a:cxn ang="0">
                    <a:pos x="52" y="50"/>
                  </a:cxn>
                  <a:cxn ang="0">
                    <a:pos x="48" y="58"/>
                  </a:cxn>
                  <a:cxn ang="0">
                    <a:pos x="30" y="62"/>
                  </a:cxn>
                  <a:cxn ang="0">
                    <a:pos x="20" y="58"/>
                  </a:cxn>
                  <a:cxn ang="0">
                    <a:pos x="2" y="56"/>
                  </a:cxn>
                  <a:cxn ang="0">
                    <a:pos x="0" y="48"/>
                  </a:cxn>
                  <a:cxn ang="0">
                    <a:pos x="18" y="46"/>
                  </a:cxn>
                  <a:cxn ang="0">
                    <a:pos x="4" y="42"/>
                  </a:cxn>
                  <a:cxn ang="0">
                    <a:pos x="10" y="36"/>
                  </a:cxn>
                  <a:cxn ang="0">
                    <a:pos x="34" y="34"/>
                  </a:cxn>
                  <a:cxn ang="0">
                    <a:pos x="16" y="30"/>
                  </a:cxn>
                  <a:cxn ang="0">
                    <a:pos x="18" y="24"/>
                  </a:cxn>
                  <a:cxn ang="0">
                    <a:pos x="26" y="20"/>
                  </a:cxn>
                  <a:cxn ang="0">
                    <a:pos x="34" y="16"/>
                  </a:cxn>
                  <a:cxn ang="0">
                    <a:pos x="50" y="14"/>
                  </a:cxn>
                  <a:cxn ang="0">
                    <a:pos x="58" y="22"/>
                  </a:cxn>
                  <a:cxn ang="0">
                    <a:pos x="66" y="20"/>
                  </a:cxn>
                  <a:cxn ang="0">
                    <a:pos x="74" y="20"/>
                  </a:cxn>
                  <a:cxn ang="0">
                    <a:pos x="88" y="28"/>
                  </a:cxn>
                  <a:cxn ang="0">
                    <a:pos x="98" y="36"/>
                  </a:cxn>
                  <a:cxn ang="0">
                    <a:pos x="98" y="40"/>
                  </a:cxn>
                  <a:cxn ang="0">
                    <a:pos x="98" y="42"/>
                  </a:cxn>
                  <a:cxn ang="0">
                    <a:pos x="100" y="44"/>
                  </a:cxn>
                  <a:cxn ang="0">
                    <a:pos x="136" y="44"/>
                  </a:cxn>
                  <a:cxn ang="0">
                    <a:pos x="136" y="38"/>
                  </a:cxn>
                  <a:cxn ang="0">
                    <a:pos x="118" y="34"/>
                  </a:cxn>
                  <a:cxn ang="0">
                    <a:pos x="130" y="28"/>
                  </a:cxn>
                  <a:cxn ang="0">
                    <a:pos x="128" y="24"/>
                  </a:cxn>
                  <a:cxn ang="0">
                    <a:pos x="116" y="20"/>
                  </a:cxn>
                  <a:cxn ang="0">
                    <a:pos x="122" y="10"/>
                  </a:cxn>
                  <a:cxn ang="0">
                    <a:pos x="130" y="0"/>
                  </a:cxn>
                  <a:cxn ang="0">
                    <a:pos x="140" y="2"/>
                  </a:cxn>
                  <a:cxn ang="0">
                    <a:pos x="142" y="8"/>
                  </a:cxn>
                  <a:cxn ang="0">
                    <a:pos x="148" y="16"/>
                  </a:cxn>
                  <a:cxn ang="0">
                    <a:pos x="146" y="22"/>
                  </a:cxn>
                  <a:cxn ang="0">
                    <a:pos x="148" y="30"/>
                  </a:cxn>
                  <a:cxn ang="0">
                    <a:pos x="162" y="34"/>
                  </a:cxn>
                  <a:cxn ang="0">
                    <a:pos x="168" y="34"/>
                  </a:cxn>
                  <a:cxn ang="0">
                    <a:pos x="172" y="28"/>
                  </a:cxn>
                  <a:cxn ang="0">
                    <a:pos x="184" y="28"/>
                  </a:cxn>
                  <a:cxn ang="0">
                    <a:pos x="190" y="34"/>
                  </a:cxn>
                  <a:cxn ang="0">
                    <a:pos x="190" y="48"/>
                  </a:cxn>
                  <a:cxn ang="0">
                    <a:pos x="182" y="58"/>
                  </a:cxn>
                  <a:cxn ang="0">
                    <a:pos x="168" y="64"/>
                  </a:cxn>
                  <a:cxn ang="0">
                    <a:pos x="148" y="58"/>
                  </a:cxn>
                  <a:cxn ang="0">
                    <a:pos x="134" y="64"/>
                  </a:cxn>
                  <a:cxn ang="0">
                    <a:pos x="114" y="66"/>
                  </a:cxn>
                  <a:cxn ang="0">
                    <a:pos x="96" y="76"/>
                  </a:cxn>
                  <a:cxn ang="0">
                    <a:pos x="74" y="82"/>
                  </a:cxn>
                  <a:cxn ang="0">
                    <a:pos x="58" y="78"/>
                  </a:cxn>
                  <a:cxn ang="0">
                    <a:pos x="50" y="70"/>
                  </a:cxn>
                  <a:cxn ang="0">
                    <a:pos x="62" y="64"/>
                  </a:cxn>
                  <a:cxn ang="0">
                    <a:pos x="80" y="64"/>
                  </a:cxn>
                  <a:cxn ang="0">
                    <a:pos x="96" y="62"/>
                  </a:cxn>
                  <a:cxn ang="0">
                    <a:pos x="98" y="56"/>
                  </a:cxn>
                </a:cxnLst>
                <a:rect l="0" t="0" r="r" b="b"/>
                <a:pathLst>
                  <a:path w="190" h="82">
                    <a:moveTo>
                      <a:pt x="98" y="56"/>
                    </a:moveTo>
                    <a:lnTo>
                      <a:pt x="80" y="56"/>
                    </a:lnTo>
                    <a:lnTo>
                      <a:pt x="58" y="56"/>
                    </a:lnTo>
                    <a:lnTo>
                      <a:pt x="62" y="48"/>
                    </a:lnTo>
                    <a:lnTo>
                      <a:pt x="52" y="50"/>
                    </a:lnTo>
                    <a:lnTo>
                      <a:pt x="48" y="58"/>
                    </a:lnTo>
                    <a:lnTo>
                      <a:pt x="30" y="62"/>
                    </a:lnTo>
                    <a:lnTo>
                      <a:pt x="20" y="58"/>
                    </a:lnTo>
                    <a:lnTo>
                      <a:pt x="2" y="56"/>
                    </a:lnTo>
                    <a:lnTo>
                      <a:pt x="0" y="48"/>
                    </a:lnTo>
                    <a:lnTo>
                      <a:pt x="18" y="46"/>
                    </a:lnTo>
                    <a:lnTo>
                      <a:pt x="4" y="42"/>
                    </a:lnTo>
                    <a:lnTo>
                      <a:pt x="10" y="36"/>
                    </a:lnTo>
                    <a:lnTo>
                      <a:pt x="34" y="34"/>
                    </a:lnTo>
                    <a:lnTo>
                      <a:pt x="16" y="30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34" y="16"/>
                    </a:lnTo>
                    <a:lnTo>
                      <a:pt x="50" y="14"/>
                    </a:lnTo>
                    <a:lnTo>
                      <a:pt x="58" y="22"/>
                    </a:lnTo>
                    <a:lnTo>
                      <a:pt x="66" y="20"/>
                    </a:lnTo>
                    <a:lnTo>
                      <a:pt x="74" y="20"/>
                    </a:lnTo>
                    <a:lnTo>
                      <a:pt x="88" y="28"/>
                    </a:lnTo>
                    <a:lnTo>
                      <a:pt x="98" y="36"/>
                    </a:lnTo>
                    <a:lnTo>
                      <a:pt x="98" y="40"/>
                    </a:lnTo>
                    <a:lnTo>
                      <a:pt x="98" y="42"/>
                    </a:lnTo>
                    <a:lnTo>
                      <a:pt x="100" y="44"/>
                    </a:lnTo>
                    <a:lnTo>
                      <a:pt x="136" y="44"/>
                    </a:lnTo>
                    <a:lnTo>
                      <a:pt x="136" y="38"/>
                    </a:lnTo>
                    <a:lnTo>
                      <a:pt x="118" y="34"/>
                    </a:lnTo>
                    <a:lnTo>
                      <a:pt x="130" y="28"/>
                    </a:lnTo>
                    <a:lnTo>
                      <a:pt x="128" y="24"/>
                    </a:lnTo>
                    <a:lnTo>
                      <a:pt x="116" y="20"/>
                    </a:lnTo>
                    <a:lnTo>
                      <a:pt x="122" y="10"/>
                    </a:lnTo>
                    <a:lnTo>
                      <a:pt x="130" y="0"/>
                    </a:lnTo>
                    <a:lnTo>
                      <a:pt x="140" y="2"/>
                    </a:lnTo>
                    <a:lnTo>
                      <a:pt x="142" y="8"/>
                    </a:lnTo>
                    <a:lnTo>
                      <a:pt x="148" y="16"/>
                    </a:lnTo>
                    <a:lnTo>
                      <a:pt x="146" y="22"/>
                    </a:lnTo>
                    <a:lnTo>
                      <a:pt x="148" y="30"/>
                    </a:lnTo>
                    <a:lnTo>
                      <a:pt x="162" y="34"/>
                    </a:lnTo>
                    <a:lnTo>
                      <a:pt x="168" y="34"/>
                    </a:lnTo>
                    <a:lnTo>
                      <a:pt x="172" y="28"/>
                    </a:lnTo>
                    <a:lnTo>
                      <a:pt x="184" y="28"/>
                    </a:lnTo>
                    <a:lnTo>
                      <a:pt x="190" y="34"/>
                    </a:lnTo>
                    <a:lnTo>
                      <a:pt x="190" y="48"/>
                    </a:lnTo>
                    <a:lnTo>
                      <a:pt x="182" y="58"/>
                    </a:lnTo>
                    <a:lnTo>
                      <a:pt x="168" y="64"/>
                    </a:lnTo>
                    <a:lnTo>
                      <a:pt x="148" y="58"/>
                    </a:lnTo>
                    <a:lnTo>
                      <a:pt x="134" y="64"/>
                    </a:lnTo>
                    <a:lnTo>
                      <a:pt x="114" y="66"/>
                    </a:lnTo>
                    <a:lnTo>
                      <a:pt x="96" y="76"/>
                    </a:lnTo>
                    <a:lnTo>
                      <a:pt x="74" y="82"/>
                    </a:lnTo>
                    <a:lnTo>
                      <a:pt x="58" y="78"/>
                    </a:lnTo>
                    <a:lnTo>
                      <a:pt x="50" y="70"/>
                    </a:lnTo>
                    <a:lnTo>
                      <a:pt x="62" y="64"/>
                    </a:lnTo>
                    <a:lnTo>
                      <a:pt x="80" y="64"/>
                    </a:lnTo>
                    <a:lnTo>
                      <a:pt x="96" y="62"/>
                    </a:lnTo>
                    <a:lnTo>
                      <a:pt x="98" y="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3" name="Freeform 9">
                <a:extLst>
                  <a:ext uri="{FF2B5EF4-FFF2-40B4-BE49-F238E27FC236}">
                    <a16:creationId xmlns:a16="http://schemas.microsoft.com/office/drawing/2014/main" id="{16197E58-CAD1-40C8-BCED-E98F0ECB2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043" y="1566511"/>
                <a:ext cx="159857" cy="8445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6" y="16"/>
                  </a:cxn>
                  <a:cxn ang="0">
                    <a:pos x="26" y="20"/>
                  </a:cxn>
                  <a:cxn ang="0">
                    <a:pos x="34" y="28"/>
                  </a:cxn>
                  <a:cxn ang="0">
                    <a:pos x="32" y="30"/>
                  </a:cxn>
                  <a:cxn ang="0">
                    <a:pos x="18" y="28"/>
                  </a:cxn>
                  <a:cxn ang="0">
                    <a:pos x="10" y="30"/>
                  </a:cxn>
                  <a:cxn ang="0">
                    <a:pos x="8" y="40"/>
                  </a:cxn>
                  <a:cxn ang="0">
                    <a:pos x="20" y="42"/>
                  </a:cxn>
                  <a:cxn ang="0">
                    <a:pos x="34" y="40"/>
                  </a:cxn>
                  <a:cxn ang="0">
                    <a:pos x="50" y="38"/>
                  </a:cxn>
                  <a:cxn ang="0">
                    <a:pos x="66" y="40"/>
                  </a:cxn>
                  <a:cxn ang="0">
                    <a:pos x="74" y="46"/>
                  </a:cxn>
                  <a:cxn ang="0">
                    <a:pos x="82" y="56"/>
                  </a:cxn>
                  <a:cxn ang="0">
                    <a:pos x="98" y="56"/>
                  </a:cxn>
                  <a:cxn ang="0">
                    <a:pos x="106" y="48"/>
                  </a:cxn>
                  <a:cxn ang="0">
                    <a:pos x="94" y="38"/>
                  </a:cxn>
                  <a:cxn ang="0">
                    <a:pos x="90" y="28"/>
                  </a:cxn>
                  <a:cxn ang="0">
                    <a:pos x="80" y="20"/>
                  </a:cxn>
                  <a:cxn ang="0">
                    <a:pos x="70" y="18"/>
                  </a:cxn>
                  <a:cxn ang="0">
                    <a:pos x="64" y="12"/>
                  </a:cxn>
                  <a:cxn ang="0">
                    <a:pos x="50" y="10"/>
                  </a:cxn>
                  <a:cxn ang="0">
                    <a:pos x="44" y="20"/>
                  </a:cxn>
                  <a:cxn ang="0">
                    <a:pos x="42" y="10"/>
                  </a:cxn>
                  <a:cxn ang="0">
                    <a:pos x="40" y="2"/>
                  </a:cxn>
                  <a:cxn ang="0">
                    <a:pos x="18" y="0"/>
                  </a:cxn>
                  <a:cxn ang="0">
                    <a:pos x="0" y="2"/>
                  </a:cxn>
                  <a:cxn ang="0">
                    <a:pos x="0" y="12"/>
                  </a:cxn>
                </a:cxnLst>
                <a:rect l="0" t="0" r="r" b="b"/>
                <a:pathLst>
                  <a:path w="106" h="56">
                    <a:moveTo>
                      <a:pt x="0" y="12"/>
                    </a:moveTo>
                    <a:lnTo>
                      <a:pt x="16" y="16"/>
                    </a:lnTo>
                    <a:lnTo>
                      <a:pt x="26" y="20"/>
                    </a:lnTo>
                    <a:lnTo>
                      <a:pt x="34" y="28"/>
                    </a:lnTo>
                    <a:lnTo>
                      <a:pt x="32" y="30"/>
                    </a:lnTo>
                    <a:lnTo>
                      <a:pt x="18" y="28"/>
                    </a:lnTo>
                    <a:lnTo>
                      <a:pt x="10" y="30"/>
                    </a:lnTo>
                    <a:lnTo>
                      <a:pt x="8" y="40"/>
                    </a:lnTo>
                    <a:lnTo>
                      <a:pt x="20" y="42"/>
                    </a:lnTo>
                    <a:lnTo>
                      <a:pt x="34" y="40"/>
                    </a:lnTo>
                    <a:lnTo>
                      <a:pt x="50" y="38"/>
                    </a:lnTo>
                    <a:lnTo>
                      <a:pt x="66" y="40"/>
                    </a:lnTo>
                    <a:lnTo>
                      <a:pt x="74" y="46"/>
                    </a:lnTo>
                    <a:lnTo>
                      <a:pt x="82" y="56"/>
                    </a:lnTo>
                    <a:lnTo>
                      <a:pt x="98" y="56"/>
                    </a:lnTo>
                    <a:lnTo>
                      <a:pt x="106" y="48"/>
                    </a:lnTo>
                    <a:lnTo>
                      <a:pt x="94" y="38"/>
                    </a:lnTo>
                    <a:lnTo>
                      <a:pt x="90" y="28"/>
                    </a:lnTo>
                    <a:lnTo>
                      <a:pt x="80" y="20"/>
                    </a:lnTo>
                    <a:lnTo>
                      <a:pt x="70" y="18"/>
                    </a:lnTo>
                    <a:lnTo>
                      <a:pt x="64" y="12"/>
                    </a:lnTo>
                    <a:lnTo>
                      <a:pt x="50" y="10"/>
                    </a:lnTo>
                    <a:lnTo>
                      <a:pt x="44" y="20"/>
                    </a:lnTo>
                    <a:lnTo>
                      <a:pt x="42" y="10"/>
                    </a:lnTo>
                    <a:lnTo>
                      <a:pt x="40" y="2"/>
                    </a:lnTo>
                    <a:lnTo>
                      <a:pt x="18" y="0"/>
                    </a:lnTo>
                    <a:lnTo>
                      <a:pt x="0" y="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4" name="Freeform 10">
                <a:extLst>
                  <a:ext uri="{FF2B5EF4-FFF2-40B4-BE49-F238E27FC236}">
                    <a16:creationId xmlns:a16="http://schemas.microsoft.com/office/drawing/2014/main" id="{60044300-05D4-4B3C-ADF3-682A399B6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172" y="1705255"/>
                <a:ext cx="168906" cy="84453"/>
              </a:xfrm>
              <a:custGeom>
                <a:avLst/>
                <a:gdLst/>
                <a:ahLst/>
                <a:cxnLst>
                  <a:cxn ang="0">
                    <a:pos x="104" y="52"/>
                  </a:cxn>
                  <a:cxn ang="0">
                    <a:pos x="92" y="54"/>
                  </a:cxn>
                  <a:cxn ang="0">
                    <a:pos x="70" y="56"/>
                  </a:cxn>
                  <a:cxn ang="0">
                    <a:pos x="66" y="44"/>
                  </a:cxn>
                  <a:cxn ang="0">
                    <a:pos x="74" y="36"/>
                  </a:cxn>
                  <a:cxn ang="0">
                    <a:pos x="68" y="36"/>
                  </a:cxn>
                  <a:cxn ang="0">
                    <a:pos x="58" y="34"/>
                  </a:cxn>
                  <a:cxn ang="0">
                    <a:pos x="48" y="34"/>
                  </a:cxn>
                  <a:cxn ang="0">
                    <a:pos x="36" y="38"/>
                  </a:cxn>
                  <a:cxn ang="0">
                    <a:pos x="26" y="34"/>
                  </a:cxn>
                  <a:cxn ang="0">
                    <a:pos x="8" y="20"/>
                  </a:cxn>
                  <a:cxn ang="0">
                    <a:pos x="0" y="4"/>
                  </a:cxn>
                  <a:cxn ang="0">
                    <a:pos x="8" y="0"/>
                  </a:cxn>
                  <a:cxn ang="0">
                    <a:pos x="18" y="6"/>
                  </a:cxn>
                  <a:cxn ang="0">
                    <a:pos x="26" y="14"/>
                  </a:cxn>
                  <a:cxn ang="0">
                    <a:pos x="40" y="26"/>
                  </a:cxn>
                  <a:cxn ang="0">
                    <a:pos x="48" y="24"/>
                  </a:cxn>
                  <a:cxn ang="0">
                    <a:pos x="40" y="16"/>
                  </a:cxn>
                  <a:cxn ang="0">
                    <a:pos x="40" y="10"/>
                  </a:cxn>
                  <a:cxn ang="0">
                    <a:pos x="48" y="8"/>
                  </a:cxn>
                  <a:cxn ang="0">
                    <a:pos x="58" y="16"/>
                  </a:cxn>
                  <a:cxn ang="0">
                    <a:pos x="70" y="26"/>
                  </a:cxn>
                  <a:cxn ang="0">
                    <a:pos x="74" y="20"/>
                  </a:cxn>
                  <a:cxn ang="0">
                    <a:pos x="68" y="12"/>
                  </a:cxn>
                  <a:cxn ang="0">
                    <a:pos x="62" y="4"/>
                  </a:cxn>
                  <a:cxn ang="0">
                    <a:pos x="64" y="0"/>
                  </a:cxn>
                  <a:cxn ang="0">
                    <a:pos x="78" y="2"/>
                  </a:cxn>
                  <a:cxn ang="0">
                    <a:pos x="84" y="8"/>
                  </a:cxn>
                  <a:cxn ang="0">
                    <a:pos x="92" y="4"/>
                  </a:cxn>
                  <a:cxn ang="0">
                    <a:pos x="104" y="4"/>
                  </a:cxn>
                  <a:cxn ang="0">
                    <a:pos x="108" y="10"/>
                  </a:cxn>
                  <a:cxn ang="0">
                    <a:pos x="110" y="28"/>
                  </a:cxn>
                  <a:cxn ang="0">
                    <a:pos x="112" y="36"/>
                  </a:cxn>
                  <a:cxn ang="0">
                    <a:pos x="104" y="40"/>
                  </a:cxn>
                  <a:cxn ang="0">
                    <a:pos x="104" y="52"/>
                  </a:cxn>
                </a:cxnLst>
                <a:rect l="0" t="0" r="r" b="b"/>
                <a:pathLst>
                  <a:path w="112" h="56">
                    <a:moveTo>
                      <a:pt x="104" y="52"/>
                    </a:moveTo>
                    <a:lnTo>
                      <a:pt x="92" y="54"/>
                    </a:lnTo>
                    <a:lnTo>
                      <a:pt x="70" y="56"/>
                    </a:lnTo>
                    <a:lnTo>
                      <a:pt x="66" y="44"/>
                    </a:lnTo>
                    <a:lnTo>
                      <a:pt x="74" y="36"/>
                    </a:lnTo>
                    <a:lnTo>
                      <a:pt x="68" y="36"/>
                    </a:lnTo>
                    <a:lnTo>
                      <a:pt x="58" y="34"/>
                    </a:lnTo>
                    <a:lnTo>
                      <a:pt x="48" y="34"/>
                    </a:lnTo>
                    <a:lnTo>
                      <a:pt x="36" y="38"/>
                    </a:lnTo>
                    <a:lnTo>
                      <a:pt x="26" y="34"/>
                    </a:lnTo>
                    <a:lnTo>
                      <a:pt x="8" y="20"/>
                    </a:lnTo>
                    <a:lnTo>
                      <a:pt x="0" y="4"/>
                    </a:lnTo>
                    <a:lnTo>
                      <a:pt x="8" y="0"/>
                    </a:lnTo>
                    <a:lnTo>
                      <a:pt x="18" y="6"/>
                    </a:lnTo>
                    <a:lnTo>
                      <a:pt x="26" y="14"/>
                    </a:lnTo>
                    <a:lnTo>
                      <a:pt x="40" y="26"/>
                    </a:lnTo>
                    <a:lnTo>
                      <a:pt x="48" y="24"/>
                    </a:lnTo>
                    <a:lnTo>
                      <a:pt x="40" y="16"/>
                    </a:lnTo>
                    <a:lnTo>
                      <a:pt x="40" y="10"/>
                    </a:lnTo>
                    <a:lnTo>
                      <a:pt x="48" y="8"/>
                    </a:lnTo>
                    <a:lnTo>
                      <a:pt x="58" y="16"/>
                    </a:lnTo>
                    <a:lnTo>
                      <a:pt x="70" y="26"/>
                    </a:lnTo>
                    <a:lnTo>
                      <a:pt x="74" y="20"/>
                    </a:lnTo>
                    <a:lnTo>
                      <a:pt x="68" y="12"/>
                    </a:lnTo>
                    <a:lnTo>
                      <a:pt x="62" y="4"/>
                    </a:lnTo>
                    <a:lnTo>
                      <a:pt x="64" y="0"/>
                    </a:lnTo>
                    <a:lnTo>
                      <a:pt x="78" y="2"/>
                    </a:lnTo>
                    <a:lnTo>
                      <a:pt x="84" y="8"/>
                    </a:lnTo>
                    <a:lnTo>
                      <a:pt x="92" y="4"/>
                    </a:lnTo>
                    <a:lnTo>
                      <a:pt x="104" y="4"/>
                    </a:lnTo>
                    <a:lnTo>
                      <a:pt x="108" y="10"/>
                    </a:lnTo>
                    <a:lnTo>
                      <a:pt x="110" y="28"/>
                    </a:lnTo>
                    <a:lnTo>
                      <a:pt x="112" y="36"/>
                    </a:lnTo>
                    <a:lnTo>
                      <a:pt x="104" y="40"/>
                    </a:lnTo>
                    <a:lnTo>
                      <a:pt x="104" y="5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5" name="Freeform 11">
                <a:extLst>
                  <a:ext uri="{FF2B5EF4-FFF2-40B4-BE49-F238E27FC236}">
                    <a16:creationId xmlns:a16="http://schemas.microsoft.com/office/drawing/2014/main" id="{E8771D9E-D5B9-45A0-BB6C-05148D4C61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0191" y="1684142"/>
                <a:ext cx="407184" cy="126679"/>
              </a:xfrm>
              <a:custGeom>
                <a:avLst/>
                <a:gdLst/>
                <a:ahLst/>
                <a:cxnLst>
                  <a:cxn ang="0">
                    <a:pos x="48" y="26"/>
                  </a:cxn>
                  <a:cxn ang="0">
                    <a:pos x="34" y="28"/>
                  </a:cxn>
                  <a:cxn ang="0">
                    <a:pos x="20" y="26"/>
                  </a:cxn>
                  <a:cxn ang="0">
                    <a:pos x="6" y="20"/>
                  </a:cxn>
                  <a:cxn ang="0">
                    <a:pos x="0" y="14"/>
                  </a:cxn>
                  <a:cxn ang="0">
                    <a:pos x="2" y="4"/>
                  </a:cxn>
                  <a:cxn ang="0">
                    <a:pos x="14" y="0"/>
                  </a:cxn>
                  <a:cxn ang="0">
                    <a:pos x="32" y="6"/>
                  </a:cxn>
                  <a:cxn ang="0">
                    <a:pos x="48" y="10"/>
                  </a:cxn>
                  <a:cxn ang="0">
                    <a:pos x="54" y="18"/>
                  </a:cxn>
                  <a:cxn ang="0">
                    <a:pos x="70" y="18"/>
                  </a:cxn>
                  <a:cxn ang="0">
                    <a:pos x="88" y="14"/>
                  </a:cxn>
                  <a:cxn ang="0">
                    <a:pos x="96" y="24"/>
                  </a:cxn>
                  <a:cxn ang="0">
                    <a:pos x="96" y="34"/>
                  </a:cxn>
                  <a:cxn ang="0">
                    <a:pos x="100" y="40"/>
                  </a:cxn>
                  <a:cxn ang="0">
                    <a:pos x="120" y="52"/>
                  </a:cxn>
                  <a:cxn ang="0">
                    <a:pos x="150" y="52"/>
                  </a:cxn>
                  <a:cxn ang="0">
                    <a:pos x="172" y="54"/>
                  </a:cxn>
                  <a:cxn ang="0">
                    <a:pos x="198" y="44"/>
                  </a:cxn>
                  <a:cxn ang="0">
                    <a:pos x="236" y="46"/>
                  </a:cxn>
                  <a:cxn ang="0">
                    <a:pos x="256" y="50"/>
                  </a:cxn>
                  <a:cxn ang="0">
                    <a:pos x="270" y="56"/>
                  </a:cxn>
                  <a:cxn ang="0">
                    <a:pos x="268" y="66"/>
                  </a:cxn>
                  <a:cxn ang="0">
                    <a:pos x="262" y="70"/>
                  </a:cxn>
                  <a:cxn ang="0">
                    <a:pos x="260" y="82"/>
                  </a:cxn>
                  <a:cxn ang="0">
                    <a:pos x="222" y="84"/>
                  </a:cxn>
                  <a:cxn ang="0">
                    <a:pos x="212" y="76"/>
                  </a:cxn>
                  <a:cxn ang="0">
                    <a:pos x="206" y="84"/>
                  </a:cxn>
                  <a:cxn ang="0">
                    <a:pos x="132" y="84"/>
                  </a:cxn>
                  <a:cxn ang="0">
                    <a:pos x="130" y="74"/>
                  </a:cxn>
                  <a:cxn ang="0">
                    <a:pos x="126" y="72"/>
                  </a:cxn>
                  <a:cxn ang="0">
                    <a:pos x="120" y="78"/>
                  </a:cxn>
                  <a:cxn ang="0">
                    <a:pos x="116" y="84"/>
                  </a:cxn>
                  <a:cxn ang="0">
                    <a:pos x="92" y="80"/>
                  </a:cxn>
                  <a:cxn ang="0">
                    <a:pos x="88" y="74"/>
                  </a:cxn>
                  <a:cxn ang="0">
                    <a:pos x="84" y="78"/>
                  </a:cxn>
                  <a:cxn ang="0">
                    <a:pos x="78" y="78"/>
                  </a:cxn>
                  <a:cxn ang="0">
                    <a:pos x="72" y="70"/>
                  </a:cxn>
                  <a:cxn ang="0">
                    <a:pos x="68" y="58"/>
                  </a:cxn>
                  <a:cxn ang="0">
                    <a:pos x="68" y="54"/>
                  </a:cxn>
                  <a:cxn ang="0">
                    <a:pos x="72" y="48"/>
                  </a:cxn>
                  <a:cxn ang="0">
                    <a:pos x="64" y="38"/>
                  </a:cxn>
                  <a:cxn ang="0">
                    <a:pos x="58" y="28"/>
                  </a:cxn>
                  <a:cxn ang="0">
                    <a:pos x="48" y="26"/>
                  </a:cxn>
                </a:cxnLst>
                <a:rect l="0" t="0" r="r" b="b"/>
                <a:pathLst>
                  <a:path w="270" h="84">
                    <a:moveTo>
                      <a:pt x="48" y="26"/>
                    </a:moveTo>
                    <a:lnTo>
                      <a:pt x="34" y="28"/>
                    </a:lnTo>
                    <a:lnTo>
                      <a:pt x="20" y="26"/>
                    </a:lnTo>
                    <a:lnTo>
                      <a:pt x="6" y="20"/>
                    </a:lnTo>
                    <a:lnTo>
                      <a:pt x="0" y="14"/>
                    </a:lnTo>
                    <a:lnTo>
                      <a:pt x="2" y="4"/>
                    </a:lnTo>
                    <a:lnTo>
                      <a:pt x="14" y="0"/>
                    </a:lnTo>
                    <a:lnTo>
                      <a:pt x="32" y="6"/>
                    </a:lnTo>
                    <a:lnTo>
                      <a:pt x="48" y="10"/>
                    </a:lnTo>
                    <a:lnTo>
                      <a:pt x="54" y="18"/>
                    </a:lnTo>
                    <a:lnTo>
                      <a:pt x="70" y="18"/>
                    </a:lnTo>
                    <a:lnTo>
                      <a:pt x="88" y="14"/>
                    </a:lnTo>
                    <a:lnTo>
                      <a:pt x="96" y="24"/>
                    </a:lnTo>
                    <a:lnTo>
                      <a:pt x="96" y="34"/>
                    </a:lnTo>
                    <a:lnTo>
                      <a:pt x="100" y="40"/>
                    </a:lnTo>
                    <a:lnTo>
                      <a:pt x="120" y="52"/>
                    </a:lnTo>
                    <a:lnTo>
                      <a:pt x="150" y="52"/>
                    </a:lnTo>
                    <a:lnTo>
                      <a:pt x="172" y="54"/>
                    </a:lnTo>
                    <a:lnTo>
                      <a:pt x="198" y="44"/>
                    </a:lnTo>
                    <a:lnTo>
                      <a:pt x="236" y="46"/>
                    </a:lnTo>
                    <a:lnTo>
                      <a:pt x="256" y="50"/>
                    </a:lnTo>
                    <a:lnTo>
                      <a:pt x="270" y="56"/>
                    </a:lnTo>
                    <a:lnTo>
                      <a:pt x="268" y="66"/>
                    </a:lnTo>
                    <a:lnTo>
                      <a:pt x="262" y="70"/>
                    </a:lnTo>
                    <a:lnTo>
                      <a:pt x="260" y="82"/>
                    </a:lnTo>
                    <a:lnTo>
                      <a:pt x="222" y="84"/>
                    </a:lnTo>
                    <a:lnTo>
                      <a:pt x="212" y="76"/>
                    </a:lnTo>
                    <a:lnTo>
                      <a:pt x="206" y="84"/>
                    </a:lnTo>
                    <a:lnTo>
                      <a:pt x="132" y="8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0" y="78"/>
                    </a:lnTo>
                    <a:lnTo>
                      <a:pt x="116" y="84"/>
                    </a:lnTo>
                    <a:lnTo>
                      <a:pt x="92" y="80"/>
                    </a:lnTo>
                    <a:lnTo>
                      <a:pt x="88" y="74"/>
                    </a:lnTo>
                    <a:lnTo>
                      <a:pt x="84" y="78"/>
                    </a:lnTo>
                    <a:lnTo>
                      <a:pt x="78" y="78"/>
                    </a:lnTo>
                    <a:lnTo>
                      <a:pt x="72" y="70"/>
                    </a:lnTo>
                    <a:lnTo>
                      <a:pt x="68" y="58"/>
                    </a:lnTo>
                    <a:lnTo>
                      <a:pt x="68" y="54"/>
                    </a:lnTo>
                    <a:lnTo>
                      <a:pt x="72" y="48"/>
                    </a:lnTo>
                    <a:lnTo>
                      <a:pt x="64" y="38"/>
                    </a:lnTo>
                    <a:lnTo>
                      <a:pt x="58" y="28"/>
                    </a:lnTo>
                    <a:lnTo>
                      <a:pt x="48" y="2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6" name="Freeform 12">
                <a:extLst>
                  <a:ext uri="{FF2B5EF4-FFF2-40B4-BE49-F238E27FC236}">
                    <a16:creationId xmlns:a16="http://schemas.microsoft.com/office/drawing/2014/main" id="{23F24672-51E9-4C4C-8885-611742B7D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304" y="1831935"/>
                <a:ext cx="135728" cy="96518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0" y="14"/>
                  </a:cxn>
                  <a:cxn ang="0">
                    <a:pos x="4" y="36"/>
                  </a:cxn>
                  <a:cxn ang="0">
                    <a:pos x="8" y="50"/>
                  </a:cxn>
                  <a:cxn ang="0">
                    <a:pos x="12" y="62"/>
                  </a:cxn>
                  <a:cxn ang="0">
                    <a:pos x="24" y="64"/>
                  </a:cxn>
                  <a:cxn ang="0">
                    <a:pos x="34" y="52"/>
                  </a:cxn>
                  <a:cxn ang="0">
                    <a:pos x="30" y="42"/>
                  </a:cxn>
                  <a:cxn ang="0">
                    <a:pos x="42" y="40"/>
                  </a:cxn>
                  <a:cxn ang="0">
                    <a:pos x="60" y="40"/>
                  </a:cxn>
                  <a:cxn ang="0">
                    <a:pos x="78" y="18"/>
                  </a:cxn>
                  <a:cxn ang="0">
                    <a:pos x="90" y="2"/>
                  </a:cxn>
                  <a:cxn ang="0">
                    <a:pos x="60" y="2"/>
                  </a:cxn>
                  <a:cxn ang="0">
                    <a:pos x="42" y="0"/>
                  </a:cxn>
                  <a:cxn ang="0">
                    <a:pos x="20" y="0"/>
                  </a:cxn>
                  <a:cxn ang="0">
                    <a:pos x="8" y="2"/>
                  </a:cxn>
                </a:cxnLst>
                <a:rect l="0" t="0" r="r" b="b"/>
                <a:pathLst>
                  <a:path w="90" h="64">
                    <a:moveTo>
                      <a:pt x="8" y="2"/>
                    </a:moveTo>
                    <a:lnTo>
                      <a:pt x="0" y="14"/>
                    </a:lnTo>
                    <a:lnTo>
                      <a:pt x="4" y="36"/>
                    </a:lnTo>
                    <a:lnTo>
                      <a:pt x="8" y="50"/>
                    </a:lnTo>
                    <a:lnTo>
                      <a:pt x="12" y="62"/>
                    </a:lnTo>
                    <a:lnTo>
                      <a:pt x="24" y="64"/>
                    </a:lnTo>
                    <a:lnTo>
                      <a:pt x="34" y="52"/>
                    </a:lnTo>
                    <a:lnTo>
                      <a:pt x="30" y="42"/>
                    </a:lnTo>
                    <a:lnTo>
                      <a:pt x="42" y="40"/>
                    </a:lnTo>
                    <a:lnTo>
                      <a:pt x="60" y="40"/>
                    </a:lnTo>
                    <a:lnTo>
                      <a:pt x="78" y="18"/>
                    </a:lnTo>
                    <a:lnTo>
                      <a:pt x="90" y="2"/>
                    </a:lnTo>
                    <a:lnTo>
                      <a:pt x="60" y="2"/>
                    </a:lnTo>
                    <a:lnTo>
                      <a:pt x="42" y="0"/>
                    </a:lnTo>
                    <a:lnTo>
                      <a:pt x="20" y="0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7" name="Freeform 13">
                <a:extLst>
                  <a:ext uri="{FF2B5EF4-FFF2-40B4-BE49-F238E27FC236}">
                    <a16:creationId xmlns:a16="http://schemas.microsoft.com/office/drawing/2014/main" id="{6A621801-BBFB-4114-8488-476A8E9202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790" y="1352363"/>
                <a:ext cx="738964" cy="380038"/>
              </a:xfrm>
              <a:custGeom>
                <a:avLst/>
                <a:gdLst/>
                <a:ahLst/>
                <a:cxnLst>
                  <a:cxn ang="0">
                    <a:pos x="370" y="94"/>
                  </a:cxn>
                  <a:cxn ang="0">
                    <a:pos x="324" y="130"/>
                  </a:cxn>
                  <a:cxn ang="0">
                    <a:pos x="280" y="126"/>
                  </a:cxn>
                  <a:cxn ang="0">
                    <a:pos x="296" y="138"/>
                  </a:cxn>
                  <a:cxn ang="0">
                    <a:pos x="264" y="140"/>
                  </a:cxn>
                  <a:cxn ang="0">
                    <a:pos x="254" y="148"/>
                  </a:cxn>
                  <a:cxn ang="0">
                    <a:pos x="254" y="154"/>
                  </a:cxn>
                  <a:cxn ang="0">
                    <a:pos x="268" y="170"/>
                  </a:cxn>
                  <a:cxn ang="0">
                    <a:pos x="260" y="184"/>
                  </a:cxn>
                  <a:cxn ang="0">
                    <a:pos x="220" y="206"/>
                  </a:cxn>
                  <a:cxn ang="0">
                    <a:pos x="164" y="216"/>
                  </a:cxn>
                  <a:cxn ang="0">
                    <a:pos x="206" y="232"/>
                  </a:cxn>
                  <a:cxn ang="0">
                    <a:pos x="224" y="236"/>
                  </a:cxn>
                  <a:cxn ang="0">
                    <a:pos x="172" y="252"/>
                  </a:cxn>
                  <a:cxn ang="0">
                    <a:pos x="138" y="238"/>
                  </a:cxn>
                  <a:cxn ang="0">
                    <a:pos x="88" y="244"/>
                  </a:cxn>
                  <a:cxn ang="0">
                    <a:pos x="62" y="244"/>
                  </a:cxn>
                  <a:cxn ang="0">
                    <a:pos x="42" y="224"/>
                  </a:cxn>
                  <a:cxn ang="0">
                    <a:pos x="80" y="212"/>
                  </a:cxn>
                  <a:cxn ang="0">
                    <a:pos x="88" y="196"/>
                  </a:cxn>
                  <a:cxn ang="0">
                    <a:pos x="132" y="212"/>
                  </a:cxn>
                  <a:cxn ang="0">
                    <a:pos x="140" y="194"/>
                  </a:cxn>
                  <a:cxn ang="0">
                    <a:pos x="108" y="194"/>
                  </a:cxn>
                  <a:cxn ang="0">
                    <a:pos x="106" y="180"/>
                  </a:cxn>
                  <a:cxn ang="0">
                    <a:pos x="68" y="176"/>
                  </a:cxn>
                  <a:cxn ang="0">
                    <a:pos x="114" y="160"/>
                  </a:cxn>
                  <a:cxn ang="0">
                    <a:pos x="160" y="158"/>
                  </a:cxn>
                  <a:cxn ang="0">
                    <a:pos x="114" y="138"/>
                  </a:cxn>
                  <a:cxn ang="0">
                    <a:pos x="86" y="114"/>
                  </a:cxn>
                  <a:cxn ang="0">
                    <a:pos x="144" y="120"/>
                  </a:cxn>
                  <a:cxn ang="0">
                    <a:pos x="166" y="126"/>
                  </a:cxn>
                  <a:cxn ang="0">
                    <a:pos x="168" y="104"/>
                  </a:cxn>
                  <a:cxn ang="0">
                    <a:pos x="208" y="86"/>
                  </a:cxn>
                  <a:cxn ang="0">
                    <a:pos x="226" y="68"/>
                  </a:cxn>
                  <a:cxn ang="0">
                    <a:pos x="162" y="96"/>
                  </a:cxn>
                  <a:cxn ang="0">
                    <a:pos x="128" y="100"/>
                  </a:cxn>
                  <a:cxn ang="0">
                    <a:pos x="98" y="82"/>
                  </a:cxn>
                  <a:cxn ang="0">
                    <a:pos x="62" y="78"/>
                  </a:cxn>
                  <a:cxn ang="0">
                    <a:pos x="48" y="66"/>
                  </a:cxn>
                  <a:cxn ang="0">
                    <a:pos x="32" y="66"/>
                  </a:cxn>
                  <a:cxn ang="0">
                    <a:pos x="20" y="56"/>
                  </a:cxn>
                  <a:cxn ang="0">
                    <a:pos x="36" y="50"/>
                  </a:cxn>
                  <a:cxn ang="0">
                    <a:pos x="80" y="46"/>
                  </a:cxn>
                  <a:cxn ang="0">
                    <a:pos x="102" y="28"/>
                  </a:cxn>
                  <a:cxn ang="0">
                    <a:pos x="168" y="40"/>
                  </a:cxn>
                  <a:cxn ang="0">
                    <a:pos x="164" y="18"/>
                  </a:cxn>
                  <a:cxn ang="0">
                    <a:pos x="216" y="10"/>
                  </a:cxn>
                  <a:cxn ang="0">
                    <a:pos x="254" y="22"/>
                  </a:cxn>
                  <a:cxn ang="0">
                    <a:pos x="278" y="4"/>
                  </a:cxn>
                  <a:cxn ang="0">
                    <a:pos x="298" y="2"/>
                  </a:cxn>
                  <a:cxn ang="0">
                    <a:pos x="350" y="2"/>
                  </a:cxn>
                  <a:cxn ang="0">
                    <a:pos x="388" y="16"/>
                  </a:cxn>
                  <a:cxn ang="0">
                    <a:pos x="452" y="14"/>
                  </a:cxn>
                  <a:cxn ang="0">
                    <a:pos x="482" y="40"/>
                  </a:cxn>
                  <a:cxn ang="0">
                    <a:pos x="376" y="62"/>
                  </a:cxn>
                  <a:cxn ang="0">
                    <a:pos x="398" y="70"/>
                  </a:cxn>
                </a:cxnLst>
                <a:rect l="0" t="0" r="r" b="b"/>
                <a:pathLst>
                  <a:path w="490" h="252">
                    <a:moveTo>
                      <a:pt x="434" y="68"/>
                    </a:moveTo>
                    <a:lnTo>
                      <a:pt x="412" y="76"/>
                    </a:lnTo>
                    <a:lnTo>
                      <a:pt x="396" y="86"/>
                    </a:lnTo>
                    <a:lnTo>
                      <a:pt x="370" y="94"/>
                    </a:lnTo>
                    <a:lnTo>
                      <a:pt x="352" y="108"/>
                    </a:lnTo>
                    <a:lnTo>
                      <a:pt x="340" y="108"/>
                    </a:lnTo>
                    <a:lnTo>
                      <a:pt x="336" y="120"/>
                    </a:lnTo>
                    <a:lnTo>
                      <a:pt x="324" y="130"/>
                    </a:lnTo>
                    <a:lnTo>
                      <a:pt x="308" y="134"/>
                    </a:lnTo>
                    <a:lnTo>
                      <a:pt x="300" y="128"/>
                    </a:lnTo>
                    <a:lnTo>
                      <a:pt x="286" y="124"/>
                    </a:lnTo>
                    <a:lnTo>
                      <a:pt x="280" y="126"/>
                    </a:lnTo>
                    <a:lnTo>
                      <a:pt x="288" y="130"/>
                    </a:lnTo>
                    <a:lnTo>
                      <a:pt x="296" y="132"/>
                    </a:lnTo>
                    <a:lnTo>
                      <a:pt x="296" y="136"/>
                    </a:lnTo>
                    <a:lnTo>
                      <a:pt x="296" y="138"/>
                    </a:lnTo>
                    <a:lnTo>
                      <a:pt x="294" y="138"/>
                    </a:lnTo>
                    <a:lnTo>
                      <a:pt x="286" y="138"/>
                    </a:lnTo>
                    <a:lnTo>
                      <a:pt x="276" y="142"/>
                    </a:lnTo>
                    <a:lnTo>
                      <a:pt x="264" y="140"/>
                    </a:lnTo>
                    <a:lnTo>
                      <a:pt x="246" y="138"/>
                    </a:lnTo>
                    <a:lnTo>
                      <a:pt x="234" y="142"/>
                    </a:lnTo>
                    <a:lnTo>
                      <a:pt x="240" y="148"/>
                    </a:lnTo>
                    <a:lnTo>
                      <a:pt x="254" y="148"/>
                    </a:lnTo>
                    <a:lnTo>
                      <a:pt x="272" y="148"/>
                    </a:lnTo>
                    <a:lnTo>
                      <a:pt x="276" y="154"/>
                    </a:lnTo>
                    <a:lnTo>
                      <a:pt x="268" y="154"/>
                    </a:lnTo>
                    <a:lnTo>
                      <a:pt x="254" y="154"/>
                    </a:lnTo>
                    <a:lnTo>
                      <a:pt x="256" y="160"/>
                    </a:lnTo>
                    <a:lnTo>
                      <a:pt x="272" y="162"/>
                    </a:lnTo>
                    <a:lnTo>
                      <a:pt x="272" y="168"/>
                    </a:lnTo>
                    <a:lnTo>
                      <a:pt x="268" y="170"/>
                    </a:lnTo>
                    <a:lnTo>
                      <a:pt x="250" y="168"/>
                    </a:lnTo>
                    <a:lnTo>
                      <a:pt x="254" y="174"/>
                    </a:lnTo>
                    <a:lnTo>
                      <a:pt x="266" y="180"/>
                    </a:lnTo>
                    <a:lnTo>
                      <a:pt x="260" y="184"/>
                    </a:lnTo>
                    <a:lnTo>
                      <a:pt x="258" y="188"/>
                    </a:lnTo>
                    <a:lnTo>
                      <a:pt x="254" y="192"/>
                    </a:lnTo>
                    <a:lnTo>
                      <a:pt x="224" y="194"/>
                    </a:lnTo>
                    <a:lnTo>
                      <a:pt x="220" y="206"/>
                    </a:lnTo>
                    <a:lnTo>
                      <a:pt x="210" y="212"/>
                    </a:lnTo>
                    <a:lnTo>
                      <a:pt x="186" y="212"/>
                    </a:lnTo>
                    <a:lnTo>
                      <a:pt x="166" y="208"/>
                    </a:lnTo>
                    <a:lnTo>
                      <a:pt x="164" y="216"/>
                    </a:lnTo>
                    <a:lnTo>
                      <a:pt x="180" y="220"/>
                    </a:lnTo>
                    <a:lnTo>
                      <a:pt x="202" y="220"/>
                    </a:lnTo>
                    <a:lnTo>
                      <a:pt x="204" y="226"/>
                    </a:lnTo>
                    <a:lnTo>
                      <a:pt x="206" y="232"/>
                    </a:lnTo>
                    <a:lnTo>
                      <a:pt x="214" y="226"/>
                    </a:lnTo>
                    <a:lnTo>
                      <a:pt x="218" y="222"/>
                    </a:lnTo>
                    <a:lnTo>
                      <a:pt x="222" y="226"/>
                    </a:lnTo>
                    <a:lnTo>
                      <a:pt x="224" y="236"/>
                    </a:lnTo>
                    <a:lnTo>
                      <a:pt x="218" y="240"/>
                    </a:lnTo>
                    <a:lnTo>
                      <a:pt x="204" y="244"/>
                    </a:lnTo>
                    <a:lnTo>
                      <a:pt x="188" y="250"/>
                    </a:lnTo>
                    <a:lnTo>
                      <a:pt x="172" y="252"/>
                    </a:lnTo>
                    <a:lnTo>
                      <a:pt x="172" y="244"/>
                    </a:lnTo>
                    <a:lnTo>
                      <a:pt x="162" y="240"/>
                    </a:lnTo>
                    <a:lnTo>
                      <a:pt x="150" y="242"/>
                    </a:lnTo>
                    <a:lnTo>
                      <a:pt x="138" y="238"/>
                    </a:lnTo>
                    <a:lnTo>
                      <a:pt x="132" y="244"/>
                    </a:lnTo>
                    <a:lnTo>
                      <a:pt x="124" y="238"/>
                    </a:lnTo>
                    <a:lnTo>
                      <a:pt x="120" y="244"/>
                    </a:lnTo>
                    <a:lnTo>
                      <a:pt x="88" y="244"/>
                    </a:lnTo>
                    <a:lnTo>
                      <a:pt x="82" y="238"/>
                    </a:lnTo>
                    <a:lnTo>
                      <a:pt x="72" y="244"/>
                    </a:lnTo>
                    <a:lnTo>
                      <a:pt x="68" y="240"/>
                    </a:lnTo>
                    <a:lnTo>
                      <a:pt x="62" y="244"/>
                    </a:lnTo>
                    <a:lnTo>
                      <a:pt x="56" y="236"/>
                    </a:lnTo>
                    <a:lnTo>
                      <a:pt x="46" y="244"/>
                    </a:lnTo>
                    <a:lnTo>
                      <a:pt x="38" y="236"/>
                    </a:lnTo>
                    <a:lnTo>
                      <a:pt x="42" y="224"/>
                    </a:lnTo>
                    <a:lnTo>
                      <a:pt x="56" y="220"/>
                    </a:lnTo>
                    <a:lnTo>
                      <a:pt x="72" y="220"/>
                    </a:lnTo>
                    <a:lnTo>
                      <a:pt x="84" y="220"/>
                    </a:lnTo>
                    <a:lnTo>
                      <a:pt x="80" y="212"/>
                    </a:lnTo>
                    <a:lnTo>
                      <a:pt x="70" y="212"/>
                    </a:lnTo>
                    <a:lnTo>
                      <a:pt x="62" y="204"/>
                    </a:lnTo>
                    <a:lnTo>
                      <a:pt x="62" y="196"/>
                    </a:lnTo>
                    <a:lnTo>
                      <a:pt x="88" y="196"/>
                    </a:lnTo>
                    <a:lnTo>
                      <a:pt x="94" y="204"/>
                    </a:lnTo>
                    <a:lnTo>
                      <a:pt x="102" y="210"/>
                    </a:lnTo>
                    <a:lnTo>
                      <a:pt x="120" y="212"/>
                    </a:lnTo>
                    <a:lnTo>
                      <a:pt x="132" y="212"/>
                    </a:lnTo>
                    <a:lnTo>
                      <a:pt x="146" y="202"/>
                    </a:lnTo>
                    <a:lnTo>
                      <a:pt x="152" y="190"/>
                    </a:lnTo>
                    <a:lnTo>
                      <a:pt x="148" y="188"/>
                    </a:lnTo>
                    <a:lnTo>
                      <a:pt x="140" y="194"/>
                    </a:lnTo>
                    <a:lnTo>
                      <a:pt x="132" y="202"/>
                    </a:lnTo>
                    <a:lnTo>
                      <a:pt x="122" y="206"/>
                    </a:lnTo>
                    <a:lnTo>
                      <a:pt x="104" y="200"/>
                    </a:lnTo>
                    <a:lnTo>
                      <a:pt x="108" y="194"/>
                    </a:lnTo>
                    <a:lnTo>
                      <a:pt x="118" y="186"/>
                    </a:lnTo>
                    <a:lnTo>
                      <a:pt x="116" y="182"/>
                    </a:lnTo>
                    <a:lnTo>
                      <a:pt x="114" y="174"/>
                    </a:lnTo>
                    <a:lnTo>
                      <a:pt x="106" y="180"/>
                    </a:lnTo>
                    <a:lnTo>
                      <a:pt x="100" y="186"/>
                    </a:lnTo>
                    <a:lnTo>
                      <a:pt x="88" y="182"/>
                    </a:lnTo>
                    <a:lnTo>
                      <a:pt x="76" y="184"/>
                    </a:lnTo>
                    <a:lnTo>
                      <a:pt x="68" y="176"/>
                    </a:lnTo>
                    <a:lnTo>
                      <a:pt x="78" y="166"/>
                    </a:lnTo>
                    <a:lnTo>
                      <a:pt x="86" y="162"/>
                    </a:lnTo>
                    <a:lnTo>
                      <a:pt x="104" y="162"/>
                    </a:lnTo>
                    <a:lnTo>
                      <a:pt x="114" y="160"/>
                    </a:lnTo>
                    <a:lnTo>
                      <a:pt x="126" y="162"/>
                    </a:lnTo>
                    <a:lnTo>
                      <a:pt x="138" y="166"/>
                    </a:lnTo>
                    <a:lnTo>
                      <a:pt x="150" y="166"/>
                    </a:lnTo>
                    <a:lnTo>
                      <a:pt x="160" y="158"/>
                    </a:lnTo>
                    <a:lnTo>
                      <a:pt x="154" y="156"/>
                    </a:lnTo>
                    <a:lnTo>
                      <a:pt x="142" y="158"/>
                    </a:lnTo>
                    <a:lnTo>
                      <a:pt x="126" y="154"/>
                    </a:lnTo>
                    <a:lnTo>
                      <a:pt x="114" y="138"/>
                    </a:lnTo>
                    <a:lnTo>
                      <a:pt x="106" y="130"/>
                    </a:lnTo>
                    <a:lnTo>
                      <a:pt x="94" y="130"/>
                    </a:lnTo>
                    <a:lnTo>
                      <a:pt x="86" y="128"/>
                    </a:lnTo>
                    <a:lnTo>
                      <a:pt x="86" y="114"/>
                    </a:lnTo>
                    <a:lnTo>
                      <a:pt x="90" y="106"/>
                    </a:lnTo>
                    <a:lnTo>
                      <a:pt x="108" y="112"/>
                    </a:lnTo>
                    <a:lnTo>
                      <a:pt x="130" y="110"/>
                    </a:lnTo>
                    <a:lnTo>
                      <a:pt x="144" y="120"/>
                    </a:lnTo>
                    <a:lnTo>
                      <a:pt x="156" y="128"/>
                    </a:lnTo>
                    <a:lnTo>
                      <a:pt x="166" y="134"/>
                    </a:lnTo>
                    <a:lnTo>
                      <a:pt x="180" y="130"/>
                    </a:lnTo>
                    <a:lnTo>
                      <a:pt x="166" y="126"/>
                    </a:lnTo>
                    <a:lnTo>
                      <a:pt x="156" y="118"/>
                    </a:lnTo>
                    <a:lnTo>
                      <a:pt x="140" y="110"/>
                    </a:lnTo>
                    <a:lnTo>
                      <a:pt x="146" y="104"/>
                    </a:lnTo>
                    <a:lnTo>
                      <a:pt x="168" y="104"/>
                    </a:lnTo>
                    <a:lnTo>
                      <a:pt x="194" y="102"/>
                    </a:lnTo>
                    <a:lnTo>
                      <a:pt x="206" y="94"/>
                    </a:lnTo>
                    <a:lnTo>
                      <a:pt x="216" y="88"/>
                    </a:lnTo>
                    <a:lnTo>
                      <a:pt x="208" y="86"/>
                    </a:lnTo>
                    <a:lnTo>
                      <a:pt x="216" y="80"/>
                    </a:lnTo>
                    <a:lnTo>
                      <a:pt x="224" y="74"/>
                    </a:lnTo>
                    <a:lnTo>
                      <a:pt x="232" y="70"/>
                    </a:lnTo>
                    <a:lnTo>
                      <a:pt x="226" y="68"/>
                    </a:lnTo>
                    <a:lnTo>
                      <a:pt x="206" y="76"/>
                    </a:lnTo>
                    <a:lnTo>
                      <a:pt x="196" y="86"/>
                    </a:lnTo>
                    <a:lnTo>
                      <a:pt x="182" y="96"/>
                    </a:lnTo>
                    <a:lnTo>
                      <a:pt x="162" y="96"/>
                    </a:lnTo>
                    <a:lnTo>
                      <a:pt x="144" y="98"/>
                    </a:lnTo>
                    <a:lnTo>
                      <a:pt x="138" y="92"/>
                    </a:lnTo>
                    <a:lnTo>
                      <a:pt x="132" y="92"/>
                    </a:lnTo>
                    <a:lnTo>
                      <a:pt x="128" y="100"/>
                    </a:lnTo>
                    <a:lnTo>
                      <a:pt x="110" y="102"/>
                    </a:lnTo>
                    <a:lnTo>
                      <a:pt x="84" y="98"/>
                    </a:lnTo>
                    <a:lnTo>
                      <a:pt x="90" y="88"/>
                    </a:lnTo>
                    <a:lnTo>
                      <a:pt x="98" y="82"/>
                    </a:lnTo>
                    <a:lnTo>
                      <a:pt x="104" y="76"/>
                    </a:lnTo>
                    <a:lnTo>
                      <a:pt x="96" y="72"/>
                    </a:lnTo>
                    <a:lnTo>
                      <a:pt x="80" y="78"/>
                    </a:lnTo>
                    <a:lnTo>
                      <a:pt x="62" y="78"/>
                    </a:lnTo>
                    <a:lnTo>
                      <a:pt x="38" y="80"/>
                    </a:lnTo>
                    <a:lnTo>
                      <a:pt x="26" y="76"/>
                    </a:lnTo>
                    <a:lnTo>
                      <a:pt x="34" y="72"/>
                    </a:lnTo>
                    <a:lnTo>
                      <a:pt x="48" y="66"/>
                    </a:lnTo>
                    <a:lnTo>
                      <a:pt x="60" y="64"/>
                    </a:lnTo>
                    <a:lnTo>
                      <a:pt x="52" y="62"/>
                    </a:lnTo>
                    <a:lnTo>
                      <a:pt x="40" y="62"/>
                    </a:lnTo>
                    <a:lnTo>
                      <a:pt x="32" y="66"/>
                    </a:lnTo>
                    <a:lnTo>
                      <a:pt x="20" y="70"/>
                    </a:lnTo>
                    <a:lnTo>
                      <a:pt x="22" y="64"/>
                    </a:lnTo>
                    <a:lnTo>
                      <a:pt x="28" y="60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0" y="60"/>
                    </a:lnTo>
                    <a:lnTo>
                      <a:pt x="12" y="50"/>
                    </a:lnTo>
                    <a:lnTo>
                      <a:pt x="36" y="50"/>
                    </a:lnTo>
                    <a:lnTo>
                      <a:pt x="46" y="46"/>
                    </a:lnTo>
                    <a:lnTo>
                      <a:pt x="54" y="42"/>
                    </a:lnTo>
                    <a:lnTo>
                      <a:pt x="72" y="42"/>
                    </a:lnTo>
                    <a:lnTo>
                      <a:pt x="80" y="46"/>
                    </a:lnTo>
                    <a:lnTo>
                      <a:pt x="94" y="46"/>
                    </a:lnTo>
                    <a:lnTo>
                      <a:pt x="106" y="46"/>
                    </a:lnTo>
                    <a:lnTo>
                      <a:pt x="98" y="36"/>
                    </a:lnTo>
                    <a:lnTo>
                      <a:pt x="102" y="28"/>
                    </a:lnTo>
                    <a:lnTo>
                      <a:pt x="118" y="28"/>
                    </a:lnTo>
                    <a:lnTo>
                      <a:pt x="130" y="34"/>
                    </a:lnTo>
                    <a:lnTo>
                      <a:pt x="148" y="38"/>
                    </a:lnTo>
                    <a:lnTo>
                      <a:pt x="168" y="40"/>
                    </a:lnTo>
                    <a:lnTo>
                      <a:pt x="156" y="32"/>
                    </a:lnTo>
                    <a:lnTo>
                      <a:pt x="146" y="26"/>
                    </a:lnTo>
                    <a:lnTo>
                      <a:pt x="150" y="20"/>
                    </a:lnTo>
                    <a:lnTo>
                      <a:pt x="164" y="18"/>
                    </a:lnTo>
                    <a:lnTo>
                      <a:pt x="170" y="14"/>
                    </a:lnTo>
                    <a:lnTo>
                      <a:pt x="184" y="14"/>
                    </a:lnTo>
                    <a:lnTo>
                      <a:pt x="198" y="8"/>
                    </a:lnTo>
                    <a:lnTo>
                      <a:pt x="216" y="10"/>
                    </a:lnTo>
                    <a:lnTo>
                      <a:pt x="228" y="14"/>
                    </a:lnTo>
                    <a:lnTo>
                      <a:pt x="236" y="18"/>
                    </a:lnTo>
                    <a:lnTo>
                      <a:pt x="246" y="26"/>
                    </a:lnTo>
                    <a:lnTo>
                      <a:pt x="254" y="22"/>
                    </a:lnTo>
                    <a:lnTo>
                      <a:pt x="246" y="14"/>
                    </a:lnTo>
                    <a:lnTo>
                      <a:pt x="238" y="6"/>
                    </a:lnTo>
                    <a:lnTo>
                      <a:pt x="236" y="0"/>
                    </a:lnTo>
                    <a:lnTo>
                      <a:pt x="278" y="4"/>
                    </a:lnTo>
                    <a:lnTo>
                      <a:pt x="284" y="12"/>
                    </a:lnTo>
                    <a:lnTo>
                      <a:pt x="304" y="18"/>
                    </a:lnTo>
                    <a:lnTo>
                      <a:pt x="296" y="10"/>
                    </a:lnTo>
                    <a:lnTo>
                      <a:pt x="298" y="2"/>
                    </a:lnTo>
                    <a:lnTo>
                      <a:pt x="318" y="4"/>
                    </a:lnTo>
                    <a:lnTo>
                      <a:pt x="326" y="10"/>
                    </a:lnTo>
                    <a:lnTo>
                      <a:pt x="330" y="4"/>
                    </a:lnTo>
                    <a:lnTo>
                      <a:pt x="350" y="2"/>
                    </a:lnTo>
                    <a:lnTo>
                      <a:pt x="366" y="6"/>
                    </a:lnTo>
                    <a:lnTo>
                      <a:pt x="406" y="8"/>
                    </a:lnTo>
                    <a:lnTo>
                      <a:pt x="404" y="12"/>
                    </a:lnTo>
                    <a:lnTo>
                      <a:pt x="388" y="16"/>
                    </a:lnTo>
                    <a:lnTo>
                      <a:pt x="388" y="20"/>
                    </a:lnTo>
                    <a:lnTo>
                      <a:pt x="410" y="14"/>
                    </a:lnTo>
                    <a:lnTo>
                      <a:pt x="434" y="14"/>
                    </a:lnTo>
                    <a:lnTo>
                      <a:pt x="452" y="14"/>
                    </a:lnTo>
                    <a:lnTo>
                      <a:pt x="460" y="26"/>
                    </a:lnTo>
                    <a:lnTo>
                      <a:pt x="484" y="26"/>
                    </a:lnTo>
                    <a:lnTo>
                      <a:pt x="490" y="36"/>
                    </a:lnTo>
                    <a:lnTo>
                      <a:pt x="482" y="40"/>
                    </a:lnTo>
                    <a:lnTo>
                      <a:pt x="458" y="48"/>
                    </a:lnTo>
                    <a:lnTo>
                      <a:pt x="442" y="56"/>
                    </a:lnTo>
                    <a:lnTo>
                      <a:pt x="382" y="58"/>
                    </a:lnTo>
                    <a:lnTo>
                      <a:pt x="376" y="62"/>
                    </a:lnTo>
                    <a:lnTo>
                      <a:pt x="398" y="64"/>
                    </a:lnTo>
                    <a:lnTo>
                      <a:pt x="388" y="66"/>
                    </a:lnTo>
                    <a:lnTo>
                      <a:pt x="368" y="74"/>
                    </a:lnTo>
                    <a:lnTo>
                      <a:pt x="398" y="70"/>
                    </a:lnTo>
                    <a:lnTo>
                      <a:pt x="418" y="64"/>
                    </a:lnTo>
                    <a:lnTo>
                      <a:pt x="432" y="64"/>
                    </a:lnTo>
                    <a:lnTo>
                      <a:pt x="434" y="6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8" name="Freeform 14">
                <a:extLst>
                  <a:ext uri="{FF2B5EF4-FFF2-40B4-BE49-F238E27FC236}">
                    <a16:creationId xmlns:a16="http://schemas.microsoft.com/office/drawing/2014/main" id="{4AE52BF2-07CD-480F-9D1A-996F6FC82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931" y="2691546"/>
                <a:ext cx="165890" cy="150809"/>
              </a:xfrm>
              <a:custGeom>
                <a:avLst/>
                <a:gdLst/>
                <a:ahLst/>
                <a:cxnLst>
                  <a:cxn ang="0">
                    <a:pos x="30" y="36"/>
                  </a:cxn>
                  <a:cxn ang="0">
                    <a:pos x="40" y="20"/>
                  </a:cxn>
                  <a:cxn ang="0">
                    <a:pos x="54" y="6"/>
                  </a:cxn>
                  <a:cxn ang="0">
                    <a:pos x="66" y="0"/>
                  </a:cxn>
                  <a:cxn ang="0">
                    <a:pos x="62" y="8"/>
                  </a:cxn>
                  <a:cxn ang="0">
                    <a:pos x="58" y="20"/>
                  </a:cxn>
                  <a:cxn ang="0">
                    <a:pos x="62" y="34"/>
                  </a:cxn>
                  <a:cxn ang="0">
                    <a:pos x="72" y="44"/>
                  </a:cxn>
                  <a:cxn ang="0">
                    <a:pos x="82" y="38"/>
                  </a:cxn>
                  <a:cxn ang="0">
                    <a:pos x="86" y="44"/>
                  </a:cxn>
                  <a:cxn ang="0">
                    <a:pos x="94" y="46"/>
                  </a:cxn>
                  <a:cxn ang="0">
                    <a:pos x="90" y="54"/>
                  </a:cxn>
                  <a:cxn ang="0">
                    <a:pos x="100" y="64"/>
                  </a:cxn>
                  <a:cxn ang="0">
                    <a:pos x="106" y="66"/>
                  </a:cxn>
                  <a:cxn ang="0">
                    <a:pos x="108" y="74"/>
                  </a:cxn>
                  <a:cxn ang="0">
                    <a:pos x="110" y="86"/>
                  </a:cxn>
                  <a:cxn ang="0">
                    <a:pos x="106" y="96"/>
                  </a:cxn>
                  <a:cxn ang="0">
                    <a:pos x="92" y="100"/>
                  </a:cxn>
                  <a:cxn ang="0">
                    <a:pos x="86" y="90"/>
                  </a:cxn>
                  <a:cxn ang="0">
                    <a:pos x="78" y="82"/>
                  </a:cxn>
                  <a:cxn ang="0">
                    <a:pos x="72" y="88"/>
                  </a:cxn>
                  <a:cxn ang="0">
                    <a:pos x="70" y="94"/>
                  </a:cxn>
                  <a:cxn ang="0">
                    <a:pos x="60" y="90"/>
                  </a:cxn>
                  <a:cxn ang="0">
                    <a:pos x="58" y="78"/>
                  </a:cxn>
                  <a:cxn ang="0">
                    <a:pos x="30" y="82"/>
                  </a:cxn>
                  <a:cxn ang="0">
                    <a:pos x="0" y="80"/>
                  </a:cxn>
                  <a:cxn ang="0">
                    <a:pos x="2" y="66"/>
                  </a:cxn>
                  <a:cxn ang="0">
                    <a:pos x="16" y="52"/>
                  </a:cxn>
                  <a:cxn ang="0">
                    <a:pos x="22" y="44"/>
                  </a:cxn>
                  <a:cxn ang="0">
                    <a:pos x="30" y="36"/>
                  </a:cxn>
                </a:cxnLst>
                <a:rect l="0" t="0" r="r" b="b"/>
                <a:pathLst>
                  <a:path w="110" h="100">
                    <a:moveTo>
                      <a:pt x="30" y="36"/>
                    </a:moveTo>
                    <a:lnTo>
                      <a:pt x="40" y="20"/>
                    </a:lnTo>
                    <a:lnTo>
                      <a:pt x="54" y="6"/>
                    </a:lnTo>
                    <a:lnTo>
                      <a:pt x="66" y="0"/>
                    </a:lnTo>
                    <a:lnTo>
                      <a:pt x="62" y="8"/>
                    </a:lnTo>
                    <a:lnTo>
                      <a:pt x="58" y="20"/>
                    </a:lnTo>
                    <a:lnTo>
                      <a:pt x="62" y="34"/>
                    </a:lnTo>
                    <a:lnTo>
                      <a:pt x="72" y="44"/>
                    </a:lnTo>
                    <a:lnTo>
                      <a:pt x="82" y="38"/>
                    </a:lnTo>
                    <a:lnTo>
                      <a:pt x="86" y="44"/>
                    </a:lnTo>
                    <a:lnTo>
                      <a:pt x="94" y="46"/>
                    </a:lnTo>
                    <a:lnTo>
                      <a:pt x="90" y="54"/>
                    </a:lnTo>
                    <a:lnTo>
                      <a:pt x="100" y="64"/>
                    </a:lnTo>
                    <a:lnTo>
                      <a:pt x="106" y="66"/>
                    </a:lnTo>
                    <a:lnTo>
                      <a:pt x="108" y="74"/>
                    </a:lnTo>
                    <a:lnTo>
                      <a:pt x="110" y="86"/>
                    </a:lnTo>
                    <a:lnTo>
                      <a:pt x="106" y="96"/>
                    </a:lnTo>
                    <a:lnTo>
                      <a:pt x="92" y="100"/>
                    </a:lnTo>
                    <a:lnTo>
                      <a:pt x="86" y="90"/>
                    </a:lnTo>
                    <a:lnTo>
                      <a:pt x="78" y="82"/>
                    </a:lnTo>
                    <a:lnTo>
                      <a:pt x="72" y="88"/>
                    </a:lnTo>
                    <a:lnTo>
                      <a:pt x="70" y="94"/>
                    </a:lnTo>
                    <a:lnTo>
                      <a:pt x="60" y="90"/>
                    </a:lnTo>
                    <a:lnTo>
                      <a:pt x="58" y="78"/>
                    </a:lnTo>
                    <a:lnTo>
                      <a:pt x="30" y="82"/>
                    </a:lnTo>
                    <a:lnTo>
                      <a:pt x="0" y="80"/>
                    </a:lnTo>
                    <a:lnTo>
                      <a:pt x="2" y="66"/>
                    </a:lnTo>
                    <a:lnTo>
                      <a:pt x="16" y="52"/>
                    </a:lnTo>
                    <a:lnTo>
                      <a:pt x="22" y="44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9" name="Freeform 15">
                <a:extLst>
                  <a:ext uri="{FF2B5EF4-FFF2-40B4-BE49-F238E27FC236}">
                    <a16:creationId xmlns:a16="http://schemas.microsoft.com/office/drawing/2014/main" id="{00CAC1B6-6B5C-4C43-82C8-A290D495B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8496" y="1937501"/>
                <a:ext cx="2035920" cy="1040581"/>
              </a:xfrm>
              <a:custGeom>
                <a:avLst/>
                <a:gdLst/>
                <a:ahLst/>
                <a:cxnLst>
                  <a:cxn ang="0">
                    <a:pos x="1210" y="602"/>
                  </a:cxn>
                  <a:cxn ang="0">
                    <a:pos x="1278" y="596"/>
                  </a:cxn>
                  <a:cxn ang="0">
                    <a:pos x="1258" y="630"/>
                  </a:cxn>
                  <a:cxn ang="0">
                    <a:pos x="1188" y="656"/>
                  </a:cxn>
                  <a:cxn ang="0">
                    <a:pos x="1214" y="620"/>
                  </a:cxn>
                  <a:cxn ang="0">
                    <a:pos x="1160" y="612"/>
                  </a:cxn>
                  <a:cxn ang="0">
                    <a:pos x="1118" y="612"/>
                  </a:cxn>
                  <a:cxn ang="0">
                    <a:pos x="1014" y="652"/>
                  </a:cxn>
                  <a:cxn ang="0">
                    <a:pos x="980" y="668"/>
                  </a:cxn>
                  <a:cxn ang="0">
                    <a:pos x="920" y="688"/>
                  </a:cxn>
                  <a:cxn ang="0">
                    <a:pos x="940" y="648"/>
                  </a:cxn>
                  <a:cxn ang="0">
                    <a:pos x="962" y="622"/>
                  </a:cxn>
                  <a:cxn ang="0">
                    <a:pos x="892" y="590"/>
                  </a:cxn>
                  <a:cxn ang="0">
                    <a:pos x="844" y="554"/>
                  </a:cxn>
                  <a:cxn ang="0">
                    <a:pos x="786" y="568"/>
                  </a:cxn>
                  <a:cxn ang="0">
                    <a:pos x="722" y="544"/>
                  </a:cxn>
                  <a:cxn ang="0">
                    <a:pos x="250" y="516"/>
                  </a:cxn>
                  <a:cxn ang="0">
                    <a:pos x="208" y="486"/>
                  </a:cxn>
                  <a:cxn ang="0">
                    <a:pos x="194" y="448"/>
                  </a:cxn>
                  <a:cxn ang="0">
                    <a:pos x="180" y="420"/>
                  </a:cxn>
                  <a:cxn ang="0">
                    <a:pos x="136" y="372"/>
                  </a:cxn>
                  <a:cxn ang="0">
                    <a:pos x="58" y="330"/>
                  </a:cxn>
                  <a:cxn ang="0">
                    <a:pos x="18" y="64"/>
                  </a:cxn>
                  <a:cxn ang="0">
                    <a:pos x="138" y="60"/>
                  </a:cxn>
                  <a:cxn ang="0">
                    <a:pos x="230" y="64"/>
                  </a:cxn>
                  <a:cxn ang="0">
                    <a:pos x="328" y="66"/>
                  </a:cxn>
                  <a:cxn ang="0">
                    <a:pos x="410" y="110"/>
                  </a:cxn>
                  <a:cxn ang="0">
                    <a:pos x="528" y="142"/>
                  </a:cxn>
                  <a:cxn ang="0">
                    <a:pos x="600" y="112"/>
                  </a:cxn>
                  <a:cxn ang="0">
                    <a:pos x="676" y="106"/>
                  </a:cxn>
                  <a:cxn ang="0">
                    <a:pos x="716" y="134"/>
                  </a:cxn>
                  <a:cxn ang="0">
                    <a:pos x="740" y="64"/>
                  </a:cxn>
                  <a:cxn ang="0">
                    <a:pos x="718" y="12"/>
                  </a:cxn>
                  <a:cxn ang="0">
                    <a:pos x="776" y="48"/>
                  </a:cxn>
                  <a:cxn ang="0">
                    <a:pos x="812" y="98"/>
                  </a:cxn>
                  <a:cxn ang="0">
                    <a:pos x="834" y="112"/>
                  </a:cxn>
                  <a:cxn ang="0">
                    <a:pos x="886" y="74"/>
                  </a:cxn>
                  <a:cxn ang="0">
                    <a:pos x="940" y="94"/>
                  </a:cxn>
                  <a:cxn ang="0">
                    <a:pos x="916" y="152"/>
                  </a:cxn>
                  <a:cxn ang="0">
                    <a:pos x="870" y="156"/>
                  </a:cxn>
                  <a:cxn ang="0">
                    <a:pos x="816" y="172"/>
                  </a:cxn>
                  <a:cxn ang="0">
                    <a:pos x="830" y="210"/>
                  </a:cxn>
                  <a:cxn ang="0">
                    <a:pos x="778" y="222"/>
                  </a:cxn>
                  <a:cxn ang="0">
                    <a:pos x="736" y="336"/>
                  </a:cxn>
                  <a:cxn ang="0">
                    <a:pos x="800" y="374"/>
                  </a:cxn>
                  <a:cxn ang="0">
                    <a:pos x="904" y="418"/>
                  </a:cxn>
                  <a:cxn ang="0">
                    <a:pos x="944" y="484"/>
                  </a:cxn>
                  <a:cxn ang="0">
                    <a:pos x="984" y="462"/>
                  </a:cxn>
                  <a:cxn ang="0">
                    <a:pos x="1020" y="372"/>
                  </a:cxn>
                  <a:cxn ang="0">
                    <a:pos x="1004" y="304"/>
                  </a:cxn>
                  <a:cxn ang="0">
                    <a:pos x="1044" y="258"/>
                  </a:cxn>
                  <a:cxn ang="0">
                    <a:pos x="1134" y="290"/>
                  </a:cxn>
                  <a:cxn ang="0">
                    <a:pos x="1168" y="352"/>
                  </a:cxn>
                  <a:cxn ang="0">
                    <a:pos x="1228" y="328"/>
                  </a:cxn>
                  <a:cxn ang="0">
                    <a:pos x="1256" y="398"/>
                  </a:cxn>
                  <a:cxn ang="0">
                    <a:pos x="1318" y="430"/>
                  </a:cxn>
                  <a:cxn ang="0">
                    <a:pos x="1284" y="458"/>
                  </a:cxn>
                  <a:cxn ang="0">
                    <a:pos x="1348" y="458"/>
                  </a:cxn>
                  <a:cxn ang="0">
                    <a:pos x="1286" y="524"/>
                  </a:cxn>
                  <a:cxn ang="0">
                    <a:pos x="1152" y="548"/>
                  </a:cxn>
                  <a:cxn ang="0">
                    <a:pos x="1116" y="590"/>
                  </a:cxn>
                  <a:cxn ang="0">
                    <a:pos x="1202" y="548"/>
                  </a:cxn>
                </a:cxnLst>
                <a:rect l="0" t="0" r="r" b="b"/>
                <a:pathLst>
                  <a:path w="1350" h="690">
                    <a:moveTo>
                      <a:pt x="1218" y="562"/>
                    </a:moveTo>
                    <a:lnTo>
                      <a:pt x="1214" y="568"/>
                    </a:lnTo>
                    <a:lnTo>
                      <a:pt x="1204" y="570"/>
                    </a:lnTo>
                    <a:lnTo>
                      <a:pt x="1208" y="580"/>
                    </a:lnTo>
                    <a:lnTo>
                      <a:pt x="1204" y="588"/>
                    </a:lnTo>
                    <a:lnTo>
                      <a:pt x="1206" y="594"/>
                    </a:lnTo>
                    <a:lnTo>
                      <a:pt x="1210" y="602"/>
                    </a:lnTo>
                    <a:lnTo>
                      <a:pt x="1222" y="610"/>
                    </a:lnTo>
                    <a:lnTo>
                      <a:pt x="1236" y="614"/>
                    </a:lnTo>
                    <a:lnTo>
                      <a:pt x="1254" y="614"/>
                    </a:lnTo>
                    <a:lnTo>
                      <a:pt x="1262" y="612"/>
                    </a:lnTo>
                    <a:lnTo>
                      <a:pt x="1266" y="604"/>
                    </a:lnTo>
                    <a:lnTo>
                      <a:pt x="1270" y="596"/>
                    </a:lnTo>
                    <a:lnTo>
                      <a:pt x="1278" y="596"/>
                    </a:lnTo>
                    <a:lnTo>
                      <a:pt x="1278" y="604"/>
                    </a:lnTo>
                    <a:lnTo>
                      <a:pt x="1284" y="608"/>
                    </a:lnTo>
                    <a:lnTo>
                      <a:pt x="1284" y="616"/>
                    </a:lnTo>
                    <a:lnTo>
                      <a:pt x="1274" y="616"/>
                    </a:lnTo>
                    <a:lnTo>
                      <a:pt x="1268" y="616"/>
                    </a:lnTo>
                    <a:lnTo>
                      <a:pt x="1262" y="626"/>
                    </a:lnTo>
                    <a:lnTo>
                      <a:pt x="1258" y="630"/>
                    </a:lnTo>
                    <a:lnTo>
                      <a:pt x="1246" y="634"/>
                    </a:lnTo>
                    <a:lnTo>
                      <a:pt x="1230" y="640"/>
                    </a:lnTo>
                    <a:lnTo>
                      <a:pt x="1220" y="640"/>
                    </a:lnTo>
                    <a:lnTo>
                      <a:pt x="1212" y="648"/>
                    </a:lnTo>
                    <a:lnTo>
                      <a:pt x="1204" y="656"/>
                    </a:lnTo>
                    <a:lnTo>
                      <a:pt x="1198" y="662"/>
                    </a:lnTo>
                    <a:lnTo>
                      <a:pt x="1188" y="656"/>
                    </a:lnTo>
                    <a:lnTo>
                      <a:pt x="1186" y="648"/>
                    </a:lnTo>
                    <a:lnTo>
                      <a:pt x="1190" y="640"/>
                    </a:lnTo>
                    <a:lnTo>
                      <a:pt x="1202" y="632"/>
                    </a:lnTo>
                    <a:lnTo>
                      <a:pt x="1214" y="628"/>
                    </a:lnTo>
                    <a:lnTo>
                      <a:pt x="1216" y="626"/>
                    </a:lnTo>
                    <a:lnTo>
                      <a:pt x="1216" y="624"/>
                    </a:lnTo>
                    <a:lnTo>
                      <a:pt x="1214" y="620"/>
                    </a:lnTo>
                    <a:lnTo>
                      <a:pt x="1210" y="618"/>
                    </a:lnTo>
                    <a:lnTo>
                      <a:pt x="1198" y="624"/>
                    </a:lnTo>
                    <a:lnTo>
                      <a:pt x="1188" y="628"/>
                    </a:lnTo>
                    <a:lnTo>
                      <a:pt x="1172" y="632"/>
                    </a:lnTo>
                    <a:lnTo>
                      <a:pt x="1168" y="626"/>
                    </a:lnTo>
                    <a:lnTo>
                      <a:pt x="1162" y="620"/>
                    </a:lnTo>
                    <a:lnTo>
                      <a:pt x="1160" y="612"/>
                    </a:lnTo>
                    <a:lnTo>
                      <a:pt x="1162" y="596"/>
                    </a:lnTo>
                    <a:lnTo>
                      <a:pt x="1160" y="588"/>
                    </a:lnTo>
                    <a:lnTo>
                      <a:pt x="1146" y="584"/>
                    </a:lnTo>
                    <a:lnTo>
                      <a:pt x="1138" y="580"/>
                    </a:lnTo>
                    <a:lnTo>
                      <a:pt x="1130" y="588"/>
                    </a:lnTo>
                    <a:lnTo>
                      <a:pt x="1122" y="602"/>
                    </a:lnTo>
                    <a:lnTo>
                      <a:pt x="1118" y="612"/>
                    </a:lnTo>
                    <a:lnTo>
                      <a:pt x="1118" y="618"/>
                    </a:lnTo>
                    <a:lnTo>
                      <a:pt x="1112" y="626"/>
                    </a:lnTo>
                    <a:lnTo>
                      <a:pt x="1100" y="632"/>
                    </a:lnTo>
                    <a:lnTo>
                      <a:pt x="1042" y="632"/>
                    </a:lnTo>
                    <a:lnTo>
                      <a:pt x="1026" y="644"/>
                    </a:lnTo>
                    <a:lnTo>
                      <a:pt x="1020" y="648"/>
                    </a:lnTo>
                    <a:lnTo>
                      <a:pt x="1014" y="652"/>
                    </a:lnTo>
                    <a:lnTo>
                      <a:pt x="1002" y="652"/>
                    </a:lnTo>
                    <a:lnTo>
                      <a:pt x="986" y="652"/>
                    </a:lnTo>
                    <a:lnTo>
                      <a:pt x="980" y="656"/>
                    </a:lnTo>
                    <a:lnTo>
                      <a:pt x="972" y="660"/>
                    </a:lnTo>
                    <a:lnTo>
                      <a:pt x="974" y="664"/>
                    </a:lnTo>
                    <a:lnTo>
                      <a:pt x="982" y="664"/>
                    </a:lnTo>
                    <a:lnTo>
                      <a:pt x="980" y="668"/>
                    </a:lnTo>
                    <a:lnTo>
                      <a:pt x="982" y="672"/>
                    </a:lnTo>
                    <a:lnTo>
                      <a:pt x="964" y="674"/>
                    </a:lnTo>
                    <a:lnTo>
                      <a:pt x="948" y="678"/>
                    </a:lnTo>
                    <a:lnTo>
                      <a:pt x="940" y="680"/>
                    </a:lnTo>
                    <a:lnTo>
                      <a:pt x="932" y="686"/>
                    </a:lnTo>
                    <a:lnTo>
                      <a:pt x="924" y="690"/>
                    </a:lnTo>
                    <a:lnTo>
                      <a:pt x="920" y="688"/>
                    </a:lnTo>
                    <a:lnTo>
                      <a:pt x="920" y="680"/>
                    </a:lnTo>
                    <a:lnTo>
                      <a:pt x="922" y="678"/>
                    </a:lnTo>
                    <a:lnTo>
                      <a:pt x="922" y="670"/>
                    </a:lnTo>
                    <a:lnTo>
                      <a:pt x="928" y="668"/>
                    </a:lnTo>
                    <a:lnTo>
                      <a:pt x="936" y="666"/>
                    </a:lnTo>
                    <a:lnTo>
                      <a:pt x="938" y="656"/>
                    </a:lnTo>
                    <a:lnTo>
                      <a:pt x="940" y="648"/>
                    </a:lnTo>
                    <a:lnTo>
                      <a:pt x="946" y="642"/>
                    </a:lnTo>
                    <a:lnTo>
                      <a:pt x="948" y="636"/>
                    </a:lnTo>
                    <a:lnTo>
                      <a:pt x="952" y="636"/>
                    </a:lnTo>
                    <a:lnTo>
                      <a:pt x="958" y="642"/>
                    </a:lnTo>
                    <a:lnTo>
                      <a:pt x="966" y="640"/>
                    </a:lnTo>
                    <a:lnTo>
                      <a:pt x="968" y="632"/>
                    </a:lnTo>
                    <a:lnTo>
                      <a:pt x="962" y="622"/>
                    </a:lnTo>
                    <a:lnTo>
                      <a:pt x="954" y="614"/>
                    </a:lnTo>
                    <a:lnTo>
                      <a:pt x="942" y="610"/>
                    </a:lnTo>
                    <a:lnTo>
                      <a:pt x="930" y="608"/>
                    </a:lnTo>
                    <a:lnTo>
                      <a:pt x="914" y="608"/>
                    </a:lnTo>
                    <a:lnTo>
                      <a:pt x="902" y="606"/>
                    </a:lnTo>
                    <a:lnTo>
                      <a:pt x="896" y="600"/>
                    </a:lnTo>
                    <a:lnTo>
                      <a:pt x="892" y="590"/>
                    </a:lnTo>
                    <a:lnTo>
                      <a:pt x="888" y="578"/>
                    </a:lnTo>
                    <a:lnTo>
                      <a:pt x="886" y="574"/>
                    </a:lnTo>
                    <a:lnTo>
                      <a:pt x="874" y="574"/>
                    </a:lnTo>
                    <a:lnTo>
                      <a:pt x="870" y="566"/>
                    </a:lnTo>
                    <a:lnTo>
                      <a:pt x="864" y="558"/>
                    </a:lnTo>
                    <a:lnTo>
                      <a:pt x="854" y="558"/>
                    </a:lnTo>
                    <a:lnTo>
                      <a:pt x="844" y="554"/>
                    </a:lnTo>
                    <a:lnTo>
                      <a:pt x="836" y="554"/>
                    </a:lnTo>
                    <a:lnTo>
                      <a:pt x="828" y="560"/>
                    </a:lnTo>
                    <a:lnTo>
                      <a:pt x="818" y="566"/>
                    </a:lnTo>
                    <a:lnTo>
                      <a:pt x="810" y="572"/>
                    </a:lnTo>
                    <a:lnTo>
                      <a:pt x="804" y="570"/>
                    </a:lnTo>
                    <a:lnTo>
                      <a:pt x="794" y="570"/>
                    </a:lnTo>
                    <a:lnTo>
                      <a:pt x="786" y="568"/>
                    </a:lnTo>
                    <a:lnTo>
                      <a:pt x="782" y="568"/>
                    </a:lnTo>
                    <a:lnTo>
                      <a:pt x="772" y="564"/>
                    </a:lnTo>
                    <a:lnTo>
                      <a:pt x="748" y="560"/>
                    </a:lnTo>
                    <a:lnTo>
                      <a:pt x="736" y="556"/>
                    </a:lnTo>
                    <a:lnTo>
                      <a:pt x="732" y="552"/>
                    </a:lnTo>
                    <a:lnTo>
                      <a:pt x="730" y="544"/>
                    </a:lnTo>
                    <a:lnTo>
                      <a:pt x="722" y="544"/>
                    </a:lnTo>
                    <a:lnTo>
                      <a:pt x="720" y="552"/>
                    </a:lnTo>
                    <a:lnTo>
                      <a:pt x="290" y="552"/>
                    </a:lnTo>
                    <a:lnTo>
                      <a:pt x="282" y="542"/>
                    </a:lnTo>
                    <a:lnTo>
                      <a:pt x="272" y="532"/>
                    </a:lnTo>
                    <a:lnTo>
                      <a:pt x="266" y="536"/>
                    </a:lnTo>
                    <a:lnTo>
                      <a:pt x="256" y="526"/>
                    </a:lnTo>
                    <a:lnTo>
                      <a:pt x="250" y="516"/>
                    </a:lnTo>
                    <a:lnTo>
                      <a:pt x="244" y="520"/>
                    </a:lnTo>
                    <a:lnTo>
                      <a:pt x="232" y="512"/>
                    </a:lnTo>
                    <a:lnTo>
                      <a:pt x="214" y="510"/>
                    </a:lnTo>
                    <a:lnTo>
                      <a:pt x="218" y="500"/>
                    </a:lnTo>
                    <a:lnTo>
                      <a:pt x="216" y="494"/>
                    </a:lnTo>
                    <a:lnTo>
                      <a:pt x="208" y="494"/>
                    </a:lnTo>
                    <a:lnTo>
                      <a:pt x="208" y="486"/>
                    </a:lnTo>
                    <a:lnTo>
                      <a:pt x="206" y="478"/>
                    </a:lnTo>
                    <a:lnTo>
                      <a:pt x="202" y="472"/>
                    </a:lnTo>
                    <a:lnTo>
                      <a:pt x="196" y="470"/>
                    </a:lnTo>
                    <a:lnTo>
                      <a:pt x="188" y="474"/>
                    </a:lnTo>
                    <a:lnTo>
                      <a:pt x="190" y="466"/>
                    </a:lnTo>
                    <a:lnTo>
                      <a:pt x="196" y="456"/>
                    </a:lnTo>
                    <a:lnTo>
                      <a:pt x="194" y="448"/>
                    </a:lnTo>
                    <a:lnTo>
                      <a:pt x="188" y="452"/>
                    </a:lnTo>
                    <a:lnTo>
                      <a:pt x="180" y="458"/>
                    </a:lnTo>
                    <a:lnTo>
                      <a:pt x="172" y="458"/>
                    </a:lnTo>
                    <a:lnTo>
                      <a:pt x="172" y="446"/>
                    </a:lnTo>
                    <a:lnTo>
                      <a:pt x="174" y="438"/>
                    </a:lnTo>
                    <a:lnTo>
                      <a:pt x="174" y="432"/>
                    </a:lnTo>
                    <a:lnTo>
                      <a:pt x="180" y="420"/>
                    </a:lnTo>
                    <a:lnTo>
                      <a:pt x="178" y="410"/>
                    </a:lnTo>
                    <a:lnTo>
                      <a:pt x="174" y="408"/>
                    </a:lnTo>
                    <a:lnTo>
                      <a:pt x="172" y="400"/>
                    </a:lnTo>
                    <a:lnTo>
                      <a:pt x="158" y="392"/>
                    </a:lnTo>
                    <a:lnTo>
                      <a:pt x="150" y="386"/>
                    </a:lnTo>
                    <a:lnTo>
                      <a:pt x="146" y="384"/>
                    </a:lnTo>
                    <a:lnTo>
                      <a:pt x="136" y="372"/>
                    </a:lnTo>
                    <a:lnTo>
                      <a:pt x="126" y="354"/>
                    </a:lnTo>
                    <a:lnTo>
                      <a:pt x="118" y="346"/>
                    </a:lnTo>
                    <a:lnTo>
                      <a:pt x="100" y="326"/>
                    </a:lnTo>
                    <a:lnTo>
                      <a:pt x="88" y="314"/>
                    </a:lnTo>
                    <a:lnTo>
                      <a:pt x="70" y="322"/>
                    </a:lnTo>
                    <a:lnTo>
                      <a:pt x="68" y="328"/>
                    </a:lnTo>
                    <a:lnTo>
                      <a:pt x="58" y="330"/>
                    </a:lnTo>
                    <a:lnTo>
                      <a:pt x="46" y="320"/>
                    </a:lnTo>
                    <a:lnTo>
                      <a:pt x="34" y="310"/>
                    </a:lnTo>
                    <a:lnTo>
                      <a:pt x="26" y="300"/>
                    </a:lnTo>
                    <a:lnTo>
                      <a:pt x="10" y="306"/>
                    </a:lnTo>
                    <a:lnTo>
                      <a:pt x="0" y="302"/>
                    </a:lnTo>
                    <a:lnTo>
                      <a:pt x="0" y="62"/>
                    </a:lnTo>
                    <a:lnTo>
                      <a:pt x="18" y="64"/>
                    </a:lnTo>
                    <a:lnTo>
                      <a:pt x="48" y="76"/>
                    </a:lnTo>
                    <a:lnTo>
                      <a:pt x="84" y="86"/>
                    </a:lnTo>
                    <a:lnTo>
                      <a:pt x="82" y="72"/>
                    </a:lnTo>
                    <a:lnTo>
                      <a:pt x="100" y="62"/>
                    </a:lnTo>
                    <a:lnTo>
                      <a:pt x="110" y="68"/>
                    </a:lnTo>
                    <a:lnTo>
                      <a:pt x="116" y="72"/>
                    </a:lnTo>
                    <a:lnTo>
                      <a:pt x="138" y="60"/>
                    </a:lnTo>
                    <a:lnTo>
                      <a:pt x="162" y="48"/>
                    </a:lnTo>
                    <a:lnTo>
                      <a:pt x="178" y="48"/>
                    </a:lnTo>
                    <a:lnTo>
                      <a:pt x="180" y="56"/>
                    </a:lnTo>
                    <a:lnTo>
                      <a:pt x="192" y="58"/>
                    </a:lnTo>
                    <a:lnTo>
                      <a:pt x="208" y="38"/>
                    </a:lnTo>
                    <a:lnTo>
                      <a:pt x="218" y="46"/>
                    </a:lnTo>
                    <a:lnTo>
                      <a:pt x="230" y="64"/>
                    </a:lnTo>
                    <a:lnTo>
                      <a:pt x="244" y="66"/>
                    </a:lnTo>
                    <a:lnTo>
                      <a:pt x="256" y="50"/>
                    </a:lnTo>
                    <a:lnTo>
                      <a:pt x="262" y="52"/>
                    </a:lnTo>
                    <a:lnTo>
                      <a:pt x="270" y="70"/>
                    </a:lnTo>
                    <a:lnTo>
                      <a:pt x="282" y="62"/>
                    </a:lnTo>
                    <a:lnTo>
                      <a:pt x="302" y="56"/>
                    </a:lnTo>
                    <a:lnTo>
                      <a:pt x="328" y="66"/>
                    </a:lnTo>
                    <a:lnTo>
                      <a:pt x="352" y="72"/>
                    </a:lnTo>
                    <a:lnTo>
                      <a:pt x="382" y="82"/>
                    </a:lnTo>
                    <a:lnTo>
                      <a:pt x="404" y="84"/>
                    </a:lnTo>
                    <a:lnTo>
                      <a:pt x="422" y="92"/>
                    </a:lnTo>
                    <a:lnTo>
                      <a:pt x="424" y="100"/>
                    </a:lnTo>
                    <a:lnTo>
                      <a:pt x="412" y="102"/>
                    </a:lnTo>
                    <a:lnTo>
                      <a:pt x="410" y="110"/>
                    </a:lnTo>
                    <a:lnTo>
                      <a:pt x="426" y="118"/>
                    </a:lnTo>
                    <a:lnTo>
                      <a:pt x="456" y="116"/>
                    </a:lnTo>
                    <a:lnTo>
                      <a:pt x="478" y="114"/>
                    </a:lnTo>
                    <a:lnTo>
                      <a:pt x="486" y="110"/>
                    </a:lnTo>
                    <a:lnTo>
                      <a:pt x="504" y="120"/>
                    </a:lnTo>
                    <a:lnTo>
                      <a:pt x="520" y="130"/>
                    </a:lnTo>
                    <a:lnTo>
                      <a:pt x="528" y="142"/>
                    </a:lnTo>
                    <a:lnTo>
                      <a:pt x="534" y="138"/>
                    </a:lnTo>
                    <a:lnTo>
                      <a:pt x="530" y="120"/>
                    </a:lnTo>
                    <a:lnTo>
                      <a:pt x="526" y="110"/>
                    </a:lnTo>
                    <a:lnTo>
                      <a:pt x="536" y="104"/>
                    </a:lnTo>
                    <a:lnTo>
                      <a:pt x="560" y="94"/>
                    </a:lnTo>
                    <a:lnTo>
                      <a:pt x="578" y="104"/>
                    </a:lnTo>
                    <a:lnTo>
                      <a:pt x="600" y="112"/>
                    </a:lnTo>
                    <a:lnTo>
                      <a:pt x="622" y="116"/>
                    </a:lnTo>
                    <a:lnTo>
                      <a:pt x="646" y="116"/>
                    </a:lnTo>
                    <a:lnTo>
                      <a:pt x="668" y="116"/>
                    </a:lnTo>
                    <a:lnTo>
                      <a:pt x="688" y="118"/>
                    </a:lnTo>
                    <a:lnTo>
                      <a:pt x="694" y="112"/>
                    </a:lnTo>
                    <a:lnTo>
                      <a:pt x="688" y="108"/>
                    </a:lnTo>
                    <a:lnTo>
                      <a:pt x="676" y="106"/>
                    </a:lnTo>
                    <a:lnTo>
                      <a:pt x="678" y="98"/>
                    </a:lnTo>
                    <a:lnTo>
                      <a:pt x="684" y="96"/>
                    </a:lnTo>
                    <a:lnTo>
                      <a:pt x="696" y="100"/>
                    </a:lnTo>
                    <a:lnTo>
                      <a:pt x="708" y="112"/>
                    </a:lnTo>
                    <a:lnTo>
                      <a:pt x="704" y="116"/>
                    </a:lnTo>
                    <a:lnTo>
                      <a:pt x="710" y="126"/>
                    </a:lnTo>
                    <a:lnTo>
                      <a:pt x="716" y="134"/>
                    </a:lnTo>
                    <a:lnTo>
                      <a:pt x="724" y="134"/>
                    </a:lnTo>
                    <a:lnTo>
                      <a:pt x="724" y="120"/>
                    </a:lnTo>
                    <a:lnTo>
                      <a:pt x="722" y="108"/>
                    </a:lnTo>
                    <a:lnTo>
                      <a:pt x="742" y="102"/>
                    </a:lnTo>
                    <a:lnTo>
                      <a:pt x="752" y="90"/>
                    </a:lnTo>
                    <a:lnTo>
                      <a:pt x="750" y="78"/>
                    </a:lnTo>
                    <a:lnTo>
                      <a:pt x="740" y="64"/>
                    </a:lnTo>
                    <a:lnTo>
                      <a:pt x="722" y="60"/>
                    </a:lnTo>
                    <a:lnTo>
                      <a:pt x="708" y="52"/>
                    </a:lnTo>
                    <a:lnTo>
                      <a:pt x="704" y="44"/>
                    </a:lnTo>
                    <a:lnTo>
                      <a:pt x="712" y="32"/>
                    </a:lnTo>
                    <a:lnTo>
                      <a:pt x="704" y="26"/>
                    </a:lnTo>
                    <a:lnTo>
                      <a:pt x="708" y="12"/>
                    </a:lnTo>
                    <a:lnTo>
                      <a:pt x="718" y="12"/>
                    </a:lnTo>
                    <a:lnTo>
                      <a:pt x="722" y="4"/>
                    </a:lnTo>
                    <a:lnTo>
                      <a:pt x="732" y="0"/>
                    </a:lnTo>
                    <a:lnTo>
                      <a:pt x="750" y="4"/>
                    </a:lnTo>
                    <a:lnTo>
                      <a:pt x="762" y="20"/>
                    </a:lnTo>
                    <a:lnTo>
                      <a:pt x="764" y="26"/>
                    </a:lnTo>
                    <a:lnTo>
                      <a:pt x="774" y="40"/>
                    </a:lnTo>
                    <a:lnTo>
                      <a:pt x="776" y="48"/>
                    </a:lnTo>
                    <a:lnTo>
                      <a:pt x="770" y="54"/>
                    </a:lnTo>
                    <a:lnTo>
                      <a:pt x="774" y="64"/>
                    </a:lnTo>
                    <a:lnTo>
                      <a:pt x="786" y="62"/>
                    </a:lnTo>
                    <a:lnTo>
                      <a:pt x="794" y="64"/>
                    </a:lnTo>
                    <a:lnTo>
                      <a:pt x="796" y="80"/>
                    </a:lnTo>
                    <a:lnTo>
                      <a:pt x="802" y="94"/>
                    </a:lnTo>
                    <a:lnTo>
                      <a:pt x="812" y="98"/>
                    </a:lnTo>
                    <a:lnTo>
                      <a:pt x="820" y="92"/>
                    </a:lnTo>
                    <a:lnTo>
                      <a:pt x="814" y="82"/>
                    </a:lnTo>
                    <a:lnTo>
                      <a:pt x="820" y="74"/>
                    </a:lnTo>
                    <a:lnTo>
                      <a:pt x="832" y="78"/>
                    </a:lnTo>
                    <a:lnTo>
                      <a:pt x="842" y="90"/>
                    </a:lnTo>
                    <a:lnTo>
                      <a:pt x="836" y="100"/>
                    </a:lnTo>
                    <a:lnTo>
                      <a:pt x="834" y="112"/>
                    </a:lnTo>
                    <a:lnTo>
                      <a:pt x="844" y="120"/>
                    </a:lnTo>
                    <a:lnTo>
                      <a:pt x="858" y="126"/>
                    </a:lnTo>
                    <a:lnTo>
                      <a:pt x="866" y="120"/>
                    </a:lnTo>
                    <a:lnTo>
                      <a:pt x="874" y="106"/>
                    </a:lnTo>
                    <a:lnTo>
                      <a:pt x="876" y="90"/>
                    </a:lnTo>
                    <a:lnTo>
                      <a:pt x="888" y="82"/>
                    </a:lnTo>
                    <a:lnTo>
                      <a:pt x="886" y="74"/>
                    </a:lnTo>
                    <a:lnTo>
                      <a:pt x="880" y="62"/>
                    </a:lnTo>
                    <a:lnTo>
                      <a:pt x="882" y="56"/>
                    </a:lnTo>
                    <a:lnTo>
                      <a:pt x="900" y="58"/>
                    </a:lnTo>
                    <a:lnTo>
                      <a:pt x="922" y="66"/>
                    </a:lnTo>
                    <a:lnTo>
                      <a:pt x="936" y="76"/>
                    </a:lnTo>
                    <a:lnTo>
                      <a:pt x="946" y="90"/>
                    </a:lnTo>
                    <a:lnTo>
                      <a:pt x="940" y="94"/>
                    </a:lnTo>
                    <a:lnTo>
                      <a:pt x="932" y="96"/>
                    </a:lnTo>
                    <a:lnTo>
                      <a:pt x="934" y="106"/>
                    </a:lnTo>
                    <a:lnTo>
                      <a:pt x="940" y="114"/>
                    </a:lnTo>
                    <a:lnTo>
                      <a:pt x="946" y="126"/>
                    </a:lnTo>
                    <a:lnTo>
                      <a:pt x="938" y="136"/>
                    </a:lnTo>
                    <a:lnTo>
                      <a:pt x="926" y="146"/>
                    </a:lnTo>
                    <a:lnTo>
                      <a:pt x="916" y="152"/>
                    </a:lnTo>
                    <a:lnTo>
                      <a:pt x="902" y="144"/>
                    </a:lnTo>
                    <a:lnTo>
                      <a:pt x="898" y="152"/>
                    </a:lnTo>
                    <a:lnTo>
                      <a:pt x="890" y="156"/>
                    </a:lnTo>
                    <a:lnTo>
                      <a:pt x="878" y="144"/>
                    </a:lnTo>
                    <a:lnTo>
                      <a:pt x="868" y="144"/>
                    </a:lnTo>
                    <a:lnTo>
                      <a:pt x="864" y="150"/>
                    </a:lnTo>
                    <a:lnTo>
                      <a:pt x="870" y="156"/>
                    </a:lnTo>
                    <a:lnTo>
                      <a:pt x="864" y="166"/>
                    </a:lnTo>
                    <a:lnTo>
                      <a:pt x="856" y="174"/>
                    </a:lnTo>
                    <a:lnTo>
                      <a:pt x="846" y="176"/>
                    </a:lnTo>
                    <a:lnTo>
                      <a:pt x="834" y="174"/>
                    </a:lnTo>
                    <a:lnTo>
                      <a:pt x="822" y="166"/>
                    </a:lnTo>
                    <a:lnTo>
                      <a:pt x="812" y="164"/>
                    </a:lnTo>
                    <a:lnTo>
                      <a:pt x="816" y="172"/>
                    </a:lnTo>
                    <a:lnTo>
                      <a:pt x="822" y="178"/>
                    </a:lnTo>
                    <a:lnTo>
                      <a:pt x="834" y="180"/>
                    </a:lnTo>
                    <a:lnTo>
                      <a:pt x="842" y="182"/>
                    </a:lnTo>
                    <a:lnTo>
                      <a:pt x="854" y="182"/>
                    </a:lnTo>
                    <a:lnTo>
                      <a:pt x="848" y="192"/>
                    </a:lnTo>
                    <a:lnTo>
                      <a:pt x="840" y="204"/>
                    </a:lnTo>
                    <a:lnTo>
                      <a:pt x="830" y="210"/>
                    </a:lnTo>
                    <a:lnTo>
                      <a:pt x="820" y="212"/>
                    </a:lnTo>
                    <a:lnTo>
                      <a:pt x="812" y="212"/>
                    </a:lnTo>
                    <a:lnTo>
                      <a:pt x="804" y="208"/>
                    </a:lnTo>
                    <a:lnTo>
                      <a:pt x="804" y="218"/>
                    </a:lnTo>
                    <a:lnTo>
                      <a:pt x="784" y="220"/>
                    </a:lnTo>
                    <a:lnTo>
                      <a:pt x="772" y="216"/>
                    </a:lnTo>
                    <a:lnTo>
                      <a:pt x="778" y="222"/>
                    </a:lnTo>
                    <a:lnTo>
                      <a:pt x="794" y="228"/>
                    </a:lnTo>
                    <a:lnTo>
                      <a:pt x="796" y="238"/>
                    </a:lnTo>
                    <a:lnTo>
                      <a:pt x="778" y="242"/>
                    </a:lnTo>
                    <a:lnTo>
                      <a:pt x="758" y="260"/>
                    </a:lnTo>
                    <a:lnTo>
                      <a:pt x="740" y="290"/>
                    </a:lnTo>
                    <a:lnTo>
                      <a:pt x="734" y="332"/>
                    </a:lnTo>
                    <a:lnTo>
                      <a:pt x="736" y="336"/>
                    </a:lnTo>
                    <a:lnTo>
                      <a:pt x="738" y="342"/>
                    </a:lnTo>
                    <a:lnTo>
                      <a:pt x="748" y="342"/>
                    </a:lnTo>
                    <a:lnTo>
                      <a:pt x="756" y="344"/>
                    </a:lnTo>
                    <a:lnTo>
                      <a:pt x="760" y="352"/>
                    </a:lnTo>
                    <a:lnTo>
                      <a:pt x="768" y="378"/>
                    </a:lnTo>
                    <a:lnTo>
                      <a:pt x="782" y="374"/>
                    </a:lnTo>
                    <a:lnTo>
                      <a:pt x="800" y="374"/>
                    </a:lnTo>
                    <a:lnTo>
                      <a:pt x="814" y="380"/>
                    </a:lnTo>
                    <a:lnTo>
                      <a:pt x="830" y="382"/>
                    </a:lnTo>
                    <a:lnTo>
                      <a:pt x="846" y="398"/>
                    </a:lnTo>
                    <a:lnTo>
                      <a:pt x="864" y="408"/>
                    </a:lnTo>
                    <a:lnTo>
                      <a:pt x="886" y="416"/>
                    </a:lnTo>
                    <a:lnTo>
                      <a:pt x="896" y="416"/>
                    </a:lnTo>
                    <a:lnTo>
                      <a:pt x="904" y="418"/>
                    </a:lnTo>
                    <a:lnTo>
                      <a:pt x="916" y="420"/>
                    </a:lnTo>
                    <a:lnTo>
                      <a:pt x="928" y="420"/>
                    </a:lnTo>
                    <a:lnTo>
                      <a:pt x="932" y="442"/>
                    </a:lnTo>
                    <a:lnTo>
                      <a:pt x="932" y="456"/>
                    </a:lnTo>
                    <a:lnTo>
                      <a:pt x="932" y="462"/>
                    </a:lnTo>
                    <a:lnTo>
                      <a:pt x="932" y="470"/>
                    </a:lnTo>
                    <a:lnTo>
                      <a:pt x="944" y="484"/>
                    </a:lnTo>
                    <a:lnTo>
                      <a:pt x="956" y="498"/>
                    </a:lnTo>
                    <a:lnTo>
                      <a:pt x="962" y="502"/>
                    </a:lnTo>
                    <a:lnTo>
                      <a:pt x="970" y="506"/>
                    </a:lnTo>
                    <a:lnTo>
                      <a:pt x="984" y="498"/>
                    </a:lnTo>
                    <a:lnTo>
                      <a:pt x="988" y="490"/>
                    </a:lnTo>
                    <a:lnTo>
                      <a:pt x="990" y="482"/>
                    </a:lnTo>
                    <a:lnTo>
                      <a:pt x="984" y="462"/>
                    </a:lnTo>
                    <a:lnTo>
                      <a:pt x="980" y="448"/>
                    </a:lnTo>
                    <a:lnTo>
                      <a:pt x="972" y="428"/>
                    </a:lnTo>
                    <a:lnTo>
                      <a:pt x="980" y="424"/>
                    </a:lnTo>
                    <a:lnTo>
                      <a:pt x="1002" y="418"/>
                    </a:lnTo>
                    <a:lnTo>
                      <a:pt x="1012" y="406"/>
                    </a:lnTo>
                    <a:lnTo>
                      <a:pt x="1022" y="394"/>
                    </a:lnTo>
                    <a:lnTo>
                      <a:pt x="1020" y="372"/>
                    </a:lnTo>
                    <a:lnTo>
                      <a:pt x="1010" y="354"/>
                    </a:lnTo>
                    <a:lnTo>
                      <a:pt x="998" y="346"/>
                    </a:lnTo>
                    <a:lnTo>
                      <a:pt x="988" y="340"/>
                    </a:lnTo>
                    <a:lnTo>
                      <a:pt x="990" y="334"/>
                    </a:lnTo>
                    <a:lnTo>
                      <a:pt x="996" y="328"/>
                    </a:lnTo>
                    <a:lnTo>
                      <a:pt x="1006" y="316"/>
                    </a:lnTo>
                    <a:lnTo>
                      <a:pt x="1004" y="304"/>
                    </a:lnTo>
                    <a:lnTo>
                      <a:pt x="1002" y="292"/>
                    </a:lnTo>
                    <a:lnTo>
                      <a:pt x="1006" y="274"/>
                    </a:lnTo>
                    <a:lnTo>
                      <a:pt x="996" y="264"/>
                    </a:lnTo>
                    <a:lnTo>
                      <a:pt x="1000" y="250"/>
                    </a:lnTo>
                    <a:lnTo>
                      <a:pt x="1018" y="250"/>
                    </a:lnTo>
                    <a:lnTo>
                      <a:pt x="1034" y="256"/>
                    </a:lnTo>
                    <a:lnTo>
                      <a:pt x="1044" y="258"/>
                    </a:lnTo>
                    <a:lnTo>
                      <a:pt x="1058" y="256"/>
                    </a:lnTo>
                    <a:lnTo>
                      <a:pt x="1064" y="248"/>
                    </a:lnTo>
                    <a:lnTo>
                      <a:pt x="1076" y="256"/>
                    </a:lnTo>
                    <a:lnTo>
                      <a:pt x="1090" y="266"/>
                    </a:lnTo>
                    <a:lnTo>
                      <a:pt x="1098" y="278"/>
                    </a:lnTo>
                    <a:lnTo>
                      <a:pt x="1112" y="286"/>
                    </a:lnTo>
                    <a:lnTo>
                      <a:pt x="1134" y="290"/>
                    </a:lnTo>
                    <a:lnTo>
                      <a:pt x="1130" y="300"/>
                    </a:lnTo>
                    <a:lnTo>
                      <a:pt x="1130" y="314"/>
                    </a:lnTo>
                    <a:lnTo>
                      <a:pt x="1136" y="328"/>
                    </a:lnTo>
                    <a:lnTo>
                      <a:pt x="1136" y="336"/>
                    </a:lnTo>
                    <a:lnTo>
                      <a:pt x="1148" y="338"/>
                    </a:lnTo>
                    <a:lnTo>
                      <a:pt x="1156" y="346"/>
                    </a:lnTo>
                    <a:lnTo>
                      <a:pt x="1168" y="352"/>
                    </a:lnTo>
                    <a:lnTo>
                      <a:pt x="1182" y="340"/>
                    </a:lnTo>
                    <a:lnTo>
                      <a:pt x="1196" y="328"/>
                    </a:lnTo>
                    <a:lnTo>
                      <a:pt x="1196" y="316"/>
                    </a:lnTo>
                    <a:lnTo>
                      <a:pt x="1204" y="306"/>
                    </a:lnTo>
                    <a:lnTo>
                      <a:pt x="1210" y="300"/>
                    </a:lnTo>
                    <a:lnTo>
                      <a:pt x="1218" y="312"/>
                    </a:lnTo>
                    <a:lnTo>
                      <a:pt x="1228" y="328"/>
                    </a:lnTo>
                    <a:lnTo>
                      <a:pt x="1242" y="346"/>
                    </a:lnTo>
                    <a:lnTo>
                      <a:pt x="1244" y="354"/>
                    </a:lnTo>
                    <a:lnTo>
                      <a:pt x="1254" y="360"/>
                    </a:lnTo>
                    <a:lnTo>
                      <a:pt x="1256" y="372"/>
                    </a:lnTo>
                    <a:lnTo>
                      <a:pt x="1260" y="384"/>
                    </a:lnTo>
                    <a:lnTo>
                      <a:pt x="1254" y="390"/>
                    </a:lnTo>
                    <a:lnTo>
                      <a:pt x="1256" y="398"/>
                    </a:lnTo>
                    <a:lnTo>
                      <a:pt x="1272" y="408"/>
                    </a:lnTo>
                    <a:lnTo>
                      <a:pt x="1274" y="412"/>
                    </a:lnTo>
                    <a:lnTo>
                      <a:pt x="1274" y="418"/>
                    </a:lnTo>
                    <a:lnTo>
                      <a:pt x="1284" y="422"/>
                    </a:lnTo>
                    <a:lnTo>
                      <a:pt x="1298" y="426"/>
                    </a:lnTo>
                    <a:lnTo>
                      <a:pt x="1310" y="430"/>
                    </a:lnTo>
                    <a:lnTo>
                      <a:pt x="1318" y="430"/>
                    </a:lnTo>
                    <a:lnTo>
                      <a:pt x="1314" y="438"/>
                    </a:lnTo>
                    <a:lnTo>
                      <a:pt x="1300" y="444"/>
                    </a:lnTo>
                    <a:lnTo>
                      <a:pt x="1292" y="448"/>
                    </a:lnTo>
                    <a:lnTo>
                      <a:pt x="1280" y="454"/>
                    </a:lnTo>
                    <a:lnTo>
                      <a:pt x="1282" y="456"/>
                    </a:lnTo>
                    <a:lnTo>
                      <a:pt x="1282" y="458"/>
                    </a:lnTo>
                    <a:lnTo>
                      <a:pt x="1284" y="458"/>
                    </a:lnTo>
                    <a:lnTo>
                      <a:pt x="1300" y="450"/>
                    </a:lnTo>
                    <a:lnTo>
                      <a:pt x="1314" y="444"/>
                    </a:lnTo>
                    <a:lnTo>
                      <a:pt x="1324" y="442"/>
                    </a:lnTo>
                    <a:lnTo>
                      <a:pt x="1328" y="452"/>
                    </a:lnTo>
                    <a:lnTo>
                      <a:pt x="1330" y="452"/>
                    </a:lnTo>
                    <a:lnTo>
                      <a:pt x="1336" y="452"/>
                    </a:lnTo>
                    <a:lnTo>
                      <a:pt x="1348" y="458"/>
                    </a:lnTo>
                    <a:lnTo>
                      <a:pt x="1350" y="474"/>
                    </a:lnTo>
                    <a:lnTo>
                      <a:pt x="1348" y="488"/>
                    </a:lnTo>
                    <a:lnTo>
                      <a:pt x="1340" y="496"/>
                    </a:lnTo>
                    <a:lnTo>
                      <a:pt x="1330" y="502"/>
                    </a:lnTo>
                    <a:lnTo>
                      <a:pt x="1310" y="502"/>
                    </a:lnTo>
                    <a:lnTo>
                      <a:pt x="1302" y="512"/>
                    </a:lnTo>
                    <a:lnTo>
                      <a:pt x="1286" y="524"/>
                    </a:lnTo>
                    <a:lnTo>
                      <a:pt x="1264" y="528"/>
                    </a:lnTo>
                    <a:lnTo>
                      <a:pt x="1238" y="524"/>
                    </a:lnTo>
                    <a:lnTo>
                      <a:pt x="1218" y="524"/>
                    </a:lnTo>
                    <a:lnTo>
                      <a:pt x="1190" y="526"/>
                    </a:lnTo>
                    <a:lnTo>
                      <a:pt x="1174" y="532"/>
                    </a:lnTo>
                    <a:lnTo>
                      <a:pt x="1166" y="544"/>
                    </a:lnTo>
                    <a:lnTo>
                      <a:pt x="1152" y="548"/>
                    </a:lnTo>
                    <a:lnTo>
                      <a:pt x="1138" y="560"/>
                    </a:lnTo>
                    <a:lnTo>
                      <a:pt x="1128" y="570"/>
                    </a:lnTo>
                    <a:lnTo>
                      <a:pt x="1114" y="586"/>
                    </a:lnTo>
                    <a:lnTo>
                      <a:pt x="1112" y="590"/>
                    </a:lnTo>
                    <a:lnTo>
                      <a:pt x="1110" y="592"/>
                    </a:lnTo>
                    <a:lnTo>
                      <a:pt x="1110" y="594"/>
                    </a:lnTo>
                    <a:lnTo>
                      <a:pt x="1116" y="590"/>
                    </a:lnTo>
                    <a:lnTo>
                      <a:pt x="1120" y="588"/>
                    </a:lnTo>
                    <a:lnTo>
                      <a:pt x="1134" y="572"/>
                    </a:lnTo>
                    <a:lnTo>
                      <a:pt x="1150" y="562"/>
                    </a:lnTo>
                    <a:lnTo>
                      <a:pt x="1168" y="554"/>
                    </a:lnTo>
                    <a:lnTo>
                      <a:pt x="1174" y="550"/>
                    </a:lnTo>
                    <a:lnTo>
                      <a:pt x="1184" y="546"/>
                    </a:lnTo>
                    <a:lnTo>
                      <a:pt x="1202" y="548"/>
                    </a:lnTo>
                    <a:lnTo>
                      <a:pt x="1214" y="552"/>
                    </a:lnTo>
                    <a:lnTo>
                      <a:pt x="1218" y="5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0" name="Freeform 16">
                <a:extLst>
                  <a:ext uri="{FF2B5EF4-FFF2-40B4-BE49-F238E27FC236}">
                    <a16:creationId xmlns:a16="http://schemas.microsoft.com/office/drawing/2014/main" id="{2BBE05D7-1448-40A5-818B-B354B080BD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2865" y="1847016"/>
                <a:ext cx="57307" cy="4222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22" y="0"/>
                  </a:cxn>
                  <a:cxn ang="0">
                    <a:pos x="36" y="0"/>
                  </a:cxn>
                  <a:cxn ang="0">
                    <a:pos x="38" y="8"/>
                  </a:cxn>
                  <a:cxn ang="0">
                    <a:pos x="34" y="20"/>
                  </a:cxn>
                  <a:cxn ang="0">
                    <a:pos x="28" y="28"/>
                  </a:cxn>
                  <a:cxn ang="0">
                    <a:pos x="22" y="24"/>
                  </a:cxn>
                  <a:cxn ang="0">
                    <a:pos x="14" y="14"/>
                  </a:cxn>
                  <a:cxn ang="0">
                    <a:pos x="6" y="10"/>
                  </a:cxn>
                  <a:cxn ang="0">
                    <a:pos x="0" y="4"/>
                  </a:cxn>
                  <a:cxn ang="0">
                    <a:pos x="6" y="0"/>
                  </a:cxn>
                </a:cxnLst>
                <a:rect l="0" t="0" r="r" b="b"/>
                <a:pathLst>
                  <a:path w="38" h="28">
                    <a:moveTo>
                      <a:pt x="6" y="0"/>
                    </a:moveTo>
                    <a:lnTo>
                      <a:pt x="22" y="0"/>
                    </a:lnTo>
                    <a:lnTo>
                      <a:pt x="36" y="0"/>
                    </a:lnTo>
                    <a:lnTo>
                      <a:pt x="38" y="8"/>
                    </a:lnTo>
                    <a:lnTo>
                      <a:pt x="34" y="20"/>
                    </a:lnTo>
                    <a:lnTo>
                      <a:pt x="28" y="28"/>
                    </a:lnTo>
                    <a:lnTo>
                      <a:pt x="22" y="24"/>
                    </a:lnTo>
                    <a:lnTo>
                      <a:pt x="14" y="14"/>
                    </a:lnTo>
                    <a:lnTo>
                      <a:pt x="6" y="10"/>
                    </a:lnTo>
                    <a:lnTo>
                      <a:pt x="0" y="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1" name="Freeform 17">
                <a:extLst>
                  <a:ext uri="{FF2B5EF4-FFF2-40B4-BE49-F238E27FC236}">
                    <a16:creationId xmlns:a16="http://schemas.microsoft.com/office/drawing/2014/main" id="{81F98023-FED9-4B8A-A35A-269FAD15A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842" y="1660013"/>
                <a:ext cx="168906" cy="87469"/>
              </a:xfrm>
              <a:custGeom>
                <a:avLst/>
                <a:gdLst/>
                <a:ahLst/>
                <a:cxnLst>
                  <a:cxn ang="0">
                    <a:pos x="0" y="50"/>
                  </a:cxn>
                  <a:cxn ang="0">
                    <a:pos x="4" y="40"/>
                  </a:cxn>
                  <a:cxn ang="0">
                    <a:pos x="16" y="38"/>
                  </a:cxn>
                  <a:cxn ang="0">
                    <a:pos x="26" y="32"/>
                  </a:cxn>
                  <a:cxn ang="0">
                    <a:pos x="36" y="26"/>
                  </a:cxn>
                  <a:cxn ang="0">
                    <a:pos x="50" y="18"/>
                  </a:cxn>
                  <a:cxn ang="0">
                    <a:pos x="58" y="10"/>
                  </a:cxn>
                  <a:cxn ang="0">
                    <a:pos x="76" y="8"/>
                  </a:cxn>
                  <a:cxn ang="0">
                    <a:pos x="86" y="8"/>
                  </a:cxn>
                  <a:cxn ang="0">
                    <a:pos x="92" y="12"/>
                  </a:cxn>
                  <a:cxn ang="0">
                    <a:pos x="96" y="0"/>
                  </a:cxn>
                  <a:cxn ang="0">
                    <a:pos x="106" y="4"/>
                  </a:cxn>
                  <a:cxn ang="0">
                    <a:pos x="112" y="8"/>
                  </a:cxn>
                  <a:cxn ang="0">
                    <a:pos x="108" y="14"/>
                  </a:cxn>
                  <a:cxn ang="0">
                    <a:pos x="100" y="16"/>
                  </a:cxn>
                  <a:cxn ang="0">
                    <a:pos x="106" y="24"/>
                  </a:cxn>
                  <a:cxn ang="0">
                    <a:pos x="104" y="30"/>
                  </a:cxn>
                  <a:cxn ang="0">
                    <a:pos x="96" y="32"/>
                  </a:cxn>
                  <a:cxn ang="0">
                    <a:pos x="90" y="38"/>
                  </a:cxn>
                  <a:cxn ang="0">
                    <a:pos x="84" y="44"/>
                  </a:cxn>
                  <a:cxn ang="0">
                    <a:pos x="74" y="42"/>
                  </a:cxn>
                  <a:cxn ang="0">
                    <a:pos x="76" y="32"/>
                  </a:cxn>
                  <a:cxn ang="0">
                    <a:pos x="72" y="28"/>
                  </a:cxn>
                  <a:cxn ang="0">
                    <a:pos x="66" y="30"/>
                  </a:cxn>
                  <a:cxn ang="0">
                    <a:pos x="64" y="34"/>
                  </a:cxn>
                  <a:cxn ang="0">
                    <a:pos x="64" y="40"/>
                  </a:cxn>
                  <a:cxn ang="0">
                    <a:pos x="60" y="48"/>
                  </a:cxn>
                  <a:cxn ang="0">
                    <a:pos x="54" y="50"/>
                  </a:cxn>
                  <a:cxn ang="0">
                    <a:pos x="48" y="48"/>
                  </a:cxn>
                  <a:cxn ang="0">
                    <a:pos x="48" y="58"/>
                  </a:cxn>
                  <a:cxn ang="0">
                    <a:pos x="34" y="58"/>
                  </a:cxn>
                  <a:cxn ang="0">
                    <a:pos x="32" y="50"/>
                  </a:cxn>
                  <a:cxn ang="0">
                    <a:pos x="24" y="50"/>
                  </a:cxn>
                  <a:cxn ang="0">
                    <a:pos x="24" y="54"/>
                  </a:cxn>
                  <a:cxn ang="0">
                    <a:pos x="8" y="54"/>
                  </a:cxn>
                  <a:cxn ang="0">
                    <a:pos x="0" y="50"/>
                  </a:cxn>
                </a:cxnLst>
                <a:rect l="0" t="0" r="r" b="b"/>
                <a:pathLst>
                  <a:path w="112" h="58">
                    <a:moveTo>
                      <a:pt x="0" y="50"/>
                    </a:moveTo>
                    <a:lnTo>
                      <a:pt x="4" y="40"/>
                    </a:lnTo>
                    <a:lnTo>
                      <a:pt x="16" y="38"/>
                    </a:lnTo>
                    <a:lnTo>
                      <a:pt x="26" y="32"/>
                    </a:lnTo>
                    <a:lnTo>
                      <a:pt x="36" y="26"/>
                    </a:lnTo>
                    <a:lnTo>
                      <a:pt x="50" y="18"/>
                    </a:lnTo>
                    <a:lnTo>
                      <a:pt x="58" y="10"/>
                    </a:lnTo>
                    <a:lnTo>
                      <a:pt x="76" y="8"/>
                    </a:lnTo>
                    <a:lnTo>
                      <a:pt x="86" y="8"/>
                    </a:lnTo>
                    <a:lnTo>
                      <a:pt x="92" y="12"/>
                    </a:lnTo>
                    <a:lnTo>
                      <a:pt x="96" y="0"/>
                    </a:lnTo>
                    <a:lnTo>
                      <a:pt x="106" y="4"/>
                    </a:lnTo>
                    <a:lnTo>
                      <a:pt x="112" y="8"/>
                    </a:lnTo>
                    <a:lnTo>
                      <a:pt x="108" y="14"/>
                    </a:lnTo>
                    <a:lnTo>
                      <a:pt x="100" y="16"/>
                    </a:lnTo>
                    <a:lnTo>
                      <a:pt x="106" y="24"/>
                    </a:lnTo>
                    <a:lnTo>
                      <a:pt x="104" y="30"/>
                    </a:lnTo>
                    <a:lnTo>
                      <a:pt x="96" y="32"/>
                    </a:lnTo>
                    <a:lnTo>
                      <a:pt x="90" y="38"/>
                    </a:lnTo>
                    <a:lnTo>
                      <a:pt x="84" y="44"/>
                    </a:lnTo>
                    <a:lnTo>
                      <a:pt x="74" y="42"/>
                    </a:lnTo>
                    <a:lnTo>
                      <a:pt x="76" y="32"/>
                    </a:lnTo>
                    <a:lnTo>
                      <a:pt x="72" y="28"/>
                    </a:lnTo>
                    <a:lnTo>
                      <a:pt x="66" y="30"/>
                    </a:lnTo>
                    <a:lnTo>
                      <a:pt x="64" y="34"/>
                    </a:lnTo>
                    <a:lnTo>
                      <a:pt x="64" y="40"/>
                    </a:lnTo>
                    <a:lnTo>
                      <a:pt x="60" y="48"/>
                    </a:lnTo>
                    <a:lnTo>
                      <a:pt x="54" y="50"/>
                    </a:lnTo>
                    <a:lnTo>
                      <a:pt x="48" y="48"/>
                    </a:lnTo>
                    <a:lnTo>
                      <a:pt x="48" y="58"/>
                    </a:lnTo>
                    <a:lnTo>
                      <a:pt x="34" y="58"/>
                    </a:lnTo>
                    <a:lnTo>
                      <a:pt x="32" y="50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8" y="54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2" name="Freeform 18">
                <a:extLst>
                  <a:ext uri="{FF2B5EF4-FFF2-40B4-BE49-F238E27FC236}">
                    <a16:creationId xmlns:a16="http://schemas.microsoft.com/office/drawing/2014/main" id="{3D3F5495-DC0C-4132-BDB4-FD57865AB4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7279" y="1735417"/>
                <a:ext cx="42226" cy="30162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8" y="2"/>
                  </a:cxn>
                  <a:cxn ang="0">
                    <a:pos x="26" y="8"/>
                  </a:cxn>
                  <a:cxn ang="0">
                    <a:pos x="20" y="18"/>
                  </a:cxn>
                  <a:cxn ang="0">
                    <a:pos x="12" y="20"/>
                  </a:cxn>
                  <a:cxn ang="0">
                    <a:pos x="0" y="16"/>
                  </a:cxn>
                  <a:cxn ang="0">
                    <a:pos x="4" y="8"/>
                  </a:cxn>
                  <a:cxn ang="0">
                    <a:pos x="14" y="2"/>
                  </a:cxn>
                  <a:cxn ang="0">
                    <a:pos x="18" y="0"/>
                  </a:cxn>
                </a:cxnLst>
                <a:rect l="0" t="0" r="r" b="b"/>
                <a:pathLst>
                  <a:path w="28" h="20">
                    <a:moveTo>
                      <a:pt x="18" y="0"/>
                    </a:moveTo>
                    <a:lnTo>
                      <a:pt x="28" y="2"/>
                    </a:lnTo>
                    <a:lnTo>
                      <a:pt x="26" y="8"/>
                    </a:lnTo>
                    <a:lnTo>
                      <a:pt x="20" y="18"/>
                    </a:lnTo>
                    <a:lnTo>
                      <a:pt x="12" y="20"/>
                    </a:lnTo>
                    <a:lnTo>
                      <a:pt x="0" y="16"/>
                    </a:lnTo>
                    <a:lnTo>
                      <a:pt x="4" y="8"/>
                    </a:lnTo>
                    <a:lnTo>
                      <a:pt x="14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3" name="Freeform 19">
                <a:extLst>
                  <a:ext uri="{FF2B5EF4-FFF2-40B4-BE49-F238E27FC236}">
                    <a16:creationId xmlns:a16="http://schemas.microsoft.com/office/drawing/2014/main" id="{39F491C5-DB80-4F67-965D-89A3A70E9A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056" y="1635883"/>
                <a:ext cx="84453" cy="39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4" y="0"/>
                  </a:cxn>
                  <a:cxn ang="0">
                    <a:pos x="32" y="0"/>
                  </a:cxn>
                  <a:cxn ang="0">
                    <a:pos x="54" y="0"/>
                  </a:cxn>
                  <a:cxn ang="0">
                    <a:pos x="56" y="6"/>
                  </a:cxn>
                  <a:cxn ang="0">
                    <a:pos x="44" y="8"/>
                  </a:cxn>
                  <a:cxn ang="0">
                    <a:pos x="40" y="12"/>
                  </a:cxn>
                  <a:cxn ang="0">
                    <a:pos x="50" y="12"/>
                  </a:cxn>
                  <a:cxn ang="0">
                    <a:pos x="50" y="18"/>
                  </a:cxn>
                  <a:cxn ang="0">
                    <a:pos x="44" y="24"/>
                  </a:cxn>
                  <a:cxn ang="0">
                    <a:pos x="32" y="24"/>
                  </a:cxn>
                  <a:cxn ang="0">
                    <a:pos x="22" y="24"/>
                  </a:cxn>
                  <a:cxn ang="0">
                    <a:pos x="16" y="26"/>
                  </a:cxn>
                  <a:cxn ang="0">
                    <a:pos x="4" y="20"/>
                  </a:cxn>
                  <a:cxn ang="0">
                    <a:pos x="0" y="6"/>
                  </a:cxn>
                </a:cxnLst>
                <a:rect l="0" t="0" r="r" b="b"/>
                <a:pathLst>
                  <a:path w="56" h="26">
                    <a:moveTo>
                      <a:pt x="0" y="6"/>
                    </a:moveTo>
                    <a:lnTo>
                      <a:pt x="14" y="0"/>
                    </a:lnTo>
                    <a:lnTo>
                      <a:pt x="32" y="0"/>
                    </a:lnTo>
                    <a:lnTo>
                      <a:pt x="54" y="0"/>
                    </a:lnTo>
                    <a:lnTo>
                      <a:pt x="56" y="6"/>
                    </a:lnTo>
                    <a:lnTo>
                      <a:pt x="44" y="8"/>
                    </a:lnTo>
                    <a:lnTo>
                      <a:pt x="40" y="12"/>
                    </a:lnTo>
                    <a:lnTo>
                      <a:pt x="50" y="12"/>
                    </a:lnTo>
                    <a:lnTo>
                      <a:pt x="50" y="18"/>
                    </a:lnTo>
                    <a:lnTo>
                      <a:pt x="44" y="24"/>
                    </a:lnTo>
                    <a:lnTo>
                      <a:pt x="32" y="24"/>
                    </a:lnTo>
                    <a:lnTo>
                      <a:pt x="22" y="24"/>
                    </a:lnTo>
                    <a:lnTo>
                      <a:pt x="16" y="26"/>
                    </a:lnTo>
                    <a:lnTo>
                      <a:pt x="4" y="2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4" name="Freeform 20">
                <a:extLst>
                  <a:ext uri="{FF2B5EF4-FFF2-40B4-BE49-F238E27FC236}">
                    <a16:creationId xmlns:a16="http://schemas.microsoft.com/office/drawing/2014/main" id="{13392298-5CF6-48E0-99D5-404BF4293C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056" y="1599689"/>
                <a:ext cx="96518" cy="27146"/>
              </a:xfrm>
              <a:custGeom>
                <a:avLst/>
                <a:gdLst/>
                <a:ahLst/>
                <a:cxnLst>
                  <a:cxn ang="0">
                    <a:pos x="8" y="12"/>
                  </a:cxn>
                  <a:cxn ang="0">
                    <a:pos x="24" y="6"/>
                  </a:cxn>
                  <a:cxn ang="0">
                    <a:pos x="42" y="0"/>
                  </a:cxn>
                  <a:cxn ang="0">
                    <a:pos x="56" y="2"/>
                  </a:cxn>
                  <a:cxn ang="0">
                    <a:pos x="64" y="8"/>
                  </a:cxn>
                  <a:cxn ang="0">
                    <a:pos x="62" y="14"/>
                  </a:cxn>
                  <a:cxn ang="0">
                    <a:pos x="52" y="16"/>
                  </a:cxn>
                  <a:cxn ang="0">
                    <a:pos x="34" y="16"/>
                  </a:cxn>
                  <a:cxn ang="0">
                    <a:pos x="14" y="18"/>
                  </a:cxn>
                  <a:cxn ang="0">
                    <a:pos x="0" y="18"/>
                  </a:cxn>
                  <a:cxn ang="0">
                    <a:pos x="8" y="12"/>
                  </a:cxn>
                </a:cxnLst>
                <a:rect l="0" t="0" r="r" b="b"/>
                <a:pathLst>
                  <a:path w="64" h="18">
                    <a:moveTo>
                      <a:pt x="8" y="12"/>
                    </a:moveTo>
                    <a:lnTo>
                      <a:pt x="24" y="6"/>
                    </a:lnTo>
                    <a:lnTo>
                      <a:pt x="42" y="0"/>
                    </a:lnTo>
                    <a:lnTo>
                      <a:pt x="56" y="2"/>
                    </a:lnTo>
                    <a:lnTo>
                      <a:pt x="64" y="8"/>
                    </a:lnTo>
                    <a:lnTo>
                      <a:pt x="62" y="14"/>
                    </a:lnTo>
                    <a:lnTo>
                      <a:pt x="52" y="16"/>
                    </a:lnTo>
                    <a:lnTo>
                      <a:pt x="34" y="16"/>
                    </a:lnTo>
                    <a:lnTo>
                      <a:pt x="14" y="18"/>
                    </a:lnTo>
                    <a:lnTo>
                      <a:pt x="0" y="18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5" name="Freeform 21">
                <a:extLst>
                  <a:ext uri="{FF2B5EF4-FFF2-40B4-BE49-F238E27FC236}">
                    <a16:creationId xmlns:a16="http://schemas.microsoft.com/office/drawing/2014/main" id="{C29121AB-D5C6-4AC0-9291-AA8027B93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431" y="1844000"/>
                <a:ext cx="144777" cy="117631"/>
              </a:xfrm>
              <a:custGeom>
                <a:avLst/>
                <a:gdLst/>
                <a:ahLst/>
                <a:cxnLst>
                  <a:cxn ang="0">
                    <a:pos x="62" y="78"/>
                  </a:cxn>
                  <a:cxn ang="0">
                    <a:pos x="50" y="66"/>
                  </a:cxn>
                  <a:cxn ang="0">
                    <a:pos x="34" y="56"/>
                  </a:cxn>
                  <a:cxn ang="0">
                    <a:pos x="26" y="48"/>
                  </a:cxn>
                  <a:cxn ang="0">
                    <a:pos x="10" y="46"/>
                  </a:cxn>
                  <a:cxn ang="0">
                    <a:pos x="2" y="40"/>
                  </a:cxn>
                  <a:cxn ang="0">
                    <a:pos x="0" y="32"/>
                  </a:cxn>
                  <a:cxn ang="0">
                    <a:pos x="4" y="22"/>
                  </a:cxn>
                  <a:cxn ang="0">
                    <a:pos x="12" y="24"/>
                  </a:cxn>
                  <a:cxn ang="0">
                    <a:pos x="18" y="32"/>
                  </a:cxn>
                  <a:cxn ang="0">
                    <a:pos x="28" y="30"/>
                  </a:cxn>
                  <a:cxn ang="0">
                    <a:pos x="38" y="24"/>
                  </a:cxn>
                  <a:cxn ang="0">
                    <a:pos x="34" y="18"/>
                  </a:cxn>
                  <a:cxn ang="0">
                    <a:pos x="20" y="12"/>
                  </a:cxn>
                  <a:cxn ang="0">
                    <a:pos x="32" y="2"/>
                  </a:cxn>
                  <a:cxn ang="0">
                    <a:pos x="46" y="0"/>
                  </a:cxn>
                  <a:cxn ang="0">
                    <a:pos x="50" y="4"/>
                  </a:cxn>
                  <a:cxn ang="0">
                    <a:pos x="58" y="4"/>
                  </a:cxn>
                  <a:cxn ang="0">
                    <a:pos x="66" y="0"/>
                  </a:cxn>
                  <a:cxn ang="0">
                    <a:pos x="92" y="2"/>
                  </a:cxn>
                  <a:cxn ang="0">
                    <a:pos x="86" y="6"/>
                  </a:cxn>
                  <a:cxn ang="0">
                    <a:pos x="78" y="14"/>
                  </a:cxn>
                  <a:cxn ang="0">
                    <a:pos x="68" y="20"/>
                  </a:cxn>
                  <a:cxn ang="0">
                    <a:pos x="64" y="26"/>
                  </a:cxn>
                  <a:cxn ang="0">
                    <a:pos x="74" y="26"/>
                  </a:cxn>
                  <a:cxn ang="0">
                    <a:pos x="80" y="26"/>
                  </a:cxn>
                  <a:cxn ang="0">
                    <a:pos x="86" y="34"/>
                  </a:cxn>
                  <a:cxn ang="0">
                    <a:pos x="94" y="28"/>
                  </a:cxn>
                  <a:cxn ang="0">
                    <a:pos x="96" y="38"/>
                  </a:cxn>
                  <a:cxn ang="0">
                    <a:pos x="92" y="54"/>
                  </a:cxn>
                  <a:cxn ang="0">
                    <a:pos x="84" y="66"/>
                  </a:cxn>
                  <a:cxn ang="0">
                    <a:pos x="78" y="68"/>
                  </a:cxn>
                  <a:cxn ang="0">
                    <a:pos x="70" y="64"/>
                  </a:cxn>
                  <a:cxn ang="0">
                    <a:pos x="68" y="68"/>
                  </a:cxn>
                  <a:cxn ang="0">
                    <a:pos x="62" y="78"/>
                  </a:cxn>
                </a:cxnLst>
                <a:rect l="0" t="0" r="r" b="b"/>
                <a:pathLst>
                  <a:path w="96" h="78">
                    <a:moveTo>
                      <a:pt x="62" y="78"/>
                    </a:moveTo>
                    <a:lnTo>
                      <a:pt x="50" y="66"/>
                    </a:lnTo>
                    <a:lnTo>
                      <a:pt x="34" y="56"/>
                    </a:lnTo>
                    <a:lnTo>
                      <a:pt x="26" y="48"/>
                    </a:lnTo>
                    <a:lnTo>
                      <a:pt x="10" y="46"/>
                    </a:lnTo>
                    <a:lnTo>
                      <a:pt x="2" y="40"/>
                    </a:lnTo>
                    <a:lnTo>
                      <a:pt x="0" y="32"/>
                    </a:lnTo>
                    <a:lnTo>
                      <a:pt x="4" y="22"/>
                    </a:lnTo>
                    <a:lnTo>
                      <a:pt x="12" y="24"/>
                    </a:lnTo>
                    <a:lnTo>
                      <a:pt x="18" y="32"/>
                    </a:lnTo>
                    <a:lnTo>
                      <a:pt x="28" y="30"/>
                    </a:lnTo>
                    <a:lnTo>
                      <a:pt x="38" y="24"/>
                    </a:lnTo>
                    <a:lnTo>
                      <a:pt x="34" y="18"/>
                    </a:lnTo>
                    <a:lnTo>
                      <a:pt x="20" y="12"/>
                    </a:lnTo>
                    <a:lnTo>
                      <a:pt x="32" y="2"/>
                    </a:lnTo>
                    <a:lnTo>
                      <a:pt x="46" y="0"/>
                    </a:lnTo>
                    <a:lnTo>
                      <a:pt x="50" y="4"/>
                    </a:lnTo>
                    <a:lnTo>
                      <a:pt x="58" y="4"/>
                    </a:lnTo>
                    <a:lnTo>
                      <a:pt x="66" y="0"/>
                    </a:lnTo>
                    <a:lnTo>
                      <a:pt x="92" y="2"/>
                    </a:lnTo>
                    <a:lnTo>
                      <a:pt x="86" y="6"/>
                    </a:lnTo>
                    <a:lnTo>
                      <a:pt x="78" y="14"/>
                    </a:lnTo>
                    <a:lnTo>
                      <a:pt x="68" y="20"/>
                    </a:lnTo>
                    <a:lnTo>
                      <a:pt x="64" y="26"/>
                    </a:lnTo>
                    <a:lnTo>
                      <a:pt x="74" y="26"/>
                    </a:lnTo>
                    <a:lnTo>
                      <a:pt x="80" y="26"/>
                    </a:lnTo>
                    <a:lnTo>
                      <a:pt x="86" y="34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2" y="54"/>
                    </a:lnTo>
                    <a:lnTo>
                      <a:pt x="84" y="66"/>
                    </a:lnTo>
                    <a:lnTo>
                      <a:pt x="78" y="68"/>
                    </a:lnTo>
                    <a:lnTo>
                      <a:pt x="70" y="64"/>
                    </a:lnTo>
                    <a:lnTo>
                      <a:pt x="68" y="68"/>
                    </a:lnTo>
                    <a:lnTo>
                      <a:pt x="62" y="7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6" name="Freeform 22">
                <a:extLst>
                  <a:ext uri="{FF2B5EF4-FFF2-40B4-BE49-F238E27FC236}">
                    <a16:creationId xmlns:a16="http://schemas.microsoft.com/office/drawing/2014/main" id="{188D9D12-9449-4F4A-AA66-D5FF844EC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3207" y="1750498"/>
                <a:ext cx="69372" cy="51275"/>
              </a:xfrm>
              <a:custGeom>
                <a:avLst/>
                <a:gdLst/>
                <a:ahLst/>
                <a:cxnLst>
                  <a:cxn ang="0">
                    <a:pos x="46" y="34"/>
                  </a:cxn>
                  <a:cxn ang="0">
                    <a:pos x="28" y="32"/>
                  </a:cxn>
                  <a:cxn ang="0">
                    <a:pos x="12" y="30"/>
                  </a:cxn>
                  <a:cxn ang="0">
                    <a:pos x="0" y="22"/>
                  </a:cxn>
                  <a:cxn ang="0">
                    <a:pos x="8" y="12"/>
                  </a:cxn>
                  <a:cxn ang="0">
                    <a:pos x="18" y="6"/>
                  </a:cxn>
                  <a:cxn ang="0">
                    <a:pos x="26" y="0"/>
                  </a:cxn>
                  <a:cxn ang="0">
                    <a:pos x="34" y="6"/>
                  </a:cxn>
                  <a:cxn ang="0">
                    <a:pos x="44" y="14"/>
                  </a:cxn>
                  <a:cxn ang="0">
                    <a:pos x="46" y="22"/>
                  </a:cxn>
                  <a:cxn ang="0">
                    <a:pos x="46" y="34"/>
                  </a:cxn>
                </a:cxnLst>
                <a:rect l="0" t="0" r="r" b="b"/>
                <a:pathLst>
                  <a:path w="46" h="34">
                    <a:moveTo>
                      <a:pt x="46" y="34"/>
                    </a:moveTo>
                    <a:lnTo>
                      <a:pt x="28" y="32"/>
                    </a:lnTo>
                    <a:lnTo>
                      <a:pt x="12" y="30"/>
                    </a:lnTo>
                    <a:lnTo>
                      <a:pt x="0" y="22"/>
                    </a:lnTo>
                    <a:lnTo>
                      <a:pt x="8" y="12"/>
                    </a:lnTo>
                    <a:lnTo>
                      <a:pt x="18" y="6"/>
                    </a:lnTo>
                    <a:lnTo>
                      <a:pt x="26" y="0"/>
                    </a:lnTo>
                    <a:lnTo>
                      <a:pt x="34" y="6"/>
                    </a:lnTo>
                    <a:lnTo>
                      <a:pt x="44" y="14"/>
                    </a:lnTo>
                    <a:lnTo>
                      <a:pt x="46" y="22"/>
                    </a:lnTo>
                    <a:lnTo>
                      <a:pt x="46" y="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7" name="Freeform 23">
                <a:extLst>
                  <a:ext uri="{FF2B5EF4-FFF2-40B4-BE49-F238E27FC236}">
                    <a16:creationId xmlns:a16="http://schemas.microsoft.com/office/drawing/2014/main" id="{CD3F8387-5B6E-40F0-BBD4-3DAF484E7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981" y="1596673"/>
                <a:ext cx="81437" cy="48259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2" y="4"/>
                  </a:cxn>
                  <a:cxn ang="0">
                    <a:pos x="36" y="10"/>
                  </a:cxn>
                  <a:cxn ang="0">
                    <a:pos x="48" y="14"/>
                  </a:cxn>
                  <a:cxn ang="0">
                    <a:pos x="54" y="20"/>
                  </a:cxn>
                  <a:cxn ang="0">
                    <a:pos x="48" y="30"/>
                  </a:cxn>
                  <a:cxn ang="0">
                    <a:pos x="36" y="32"/>
                  </a:cxn>
                  <a:cxn ang="0">
                    <a:pos x="20" y="32"/>
                  </a:cxn>
                  <a:cxn ang="0">
                    <a:pos x="16" y="22"/>
                  </a:cxn>
                  <a:cxn ang="0">
                    <a:pos x="6" y="18"/>
                  </a:cxn>
                  <a:cxn ang="0">
                    <a:pos x="0" y="12"/>
                  </a:cxn>
                  <a:cxn ang="0">
                    <a:pos x="0" y="4"/>
                  </a:cxn>
                  <a:cxn ang="0">
                    <a:pos x="4" y="0"/>
                  </a:cxn>
                </a:cxnLst>
                <a:rect l="0" t="0" r="r" b="b"/>
                <a:pathLst>
                  <a:path w="54" h="32">
                    <a:moveTo>
                      <a:pt x="4" y="0"/>
                    </a:moveTo>
                    <a:lnTo>
                      <a:pt x="22" y="4"/>
                    </a:lnTo>
                    <a:lnTo>
                      <a:pt x="36" y="10"/>
                    </a:lnTo>
                    <a:lnTo>
                      <a:pt x="48" y="14"/>
                    </a:lnTo>
                    <a:lnTo>
                      <a:pt x="54" y="20"/>
                    </a:lnTo>
                    <a:lnTo>
                      <a:pt x="48" y="30"/>
                    </a:lnTo>
                    <a:lnTo>
                      <a:pt x="36" y="32"/>
                    </a:lnTo>
                    <a:lnTo>
                      <a:pt x="20" y="32"/>
                    </a:lnTo>
                    <a:lnTo>
                      <a:pt x="16" y="22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8" name="Freeform 24">
                <a:extLst>
                  <a:ext uri="{FF2B5EF4-FFF2-40B4-BE49-F238E27FC236}">
                    <a16:creationId xmlns:a16="http://schemas.microsoft.com/office/drawing/2014/main" id="{3DD7A433-B6AD-40B0-8B57-6BBCBF117C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7175" y="1457929"/>
                <a:ext cx="274472" cy="174938"/>
              </a:xfrm>
              <a:custGeom>
                <a:avLst/>
                <a:gdLst/>
                <a:ahLst/>
                <a:cxnLst>
                  <a:cxn ang="0">
                    <a:pos x="116" y="110"/>
                  </a:cxn>
                  <a:cxn ang="0">
                    <a:pos x="102" y="104"/>
                  </a:cxn>
                  <a:cxn ang="0">
                    <a:pos x="96" y="112"/>
                  </a:cxn>
                  <a:cxn ang="0">
                    <a:pos x="66" y="110"/>
                  </a:cxn>
                  <a:cxn ang="0">
                    <a:pos x="78" y="102"/>
                  </a:cxn>
                  <a:cxn ang="0">
                    <a:pos x="62" y="96"/>
                  </a:cxn>
                  <a:cxn ang="0">
                    <a:pos x="40" y="86"/>
                  </a:cxn>
                  <a:cxn ang="0">
                    <a:pos x="70" y="82"/>
                  </a:cxn>
                  <a:cxn ang="0">
                    <a:pos x="96" y="80"/>
                  </a:cxn>
                  <a:cxn ang="0">
                    <a:pos x="78" y="72"/>
                  </a:cxn>
                  <a:cxn ang="0">
                    <a:pos x="50" y="74"/>
                  </a:cxn>
                  <a:cxn ang="0">
                    <a:pos x="24" y="74"/>
                  </a:cxn>
                  <a:cxn ang="0">
                    <a:pos x="0" y="44"/>
                  </a:cxn>
                  <a:cxn ang="0">
                    <a:pos x="14" y="48"/>
                  </a:cxn>
                  <a:cxn ang="0">
                    <a:pos x="36" y="42"/>
                  </a:cxn>
                  <a:cxn ang="0">
                    <a:pos x="16" y="38"/>
                  </a:cxn>
                  <a:cxn ang="0">
                    <a:pos x="24" y="28"/>
                  </a:cxn>
                  <a:cxn ang="0">
                    <a:pos x="42" y="26"/>
                  </a:cxn>
                  <a:cxn ang="0">
                    <a:pos x="24" y="18"/>
                  </a:cxn>
                  <a:cxn ang="0">
                    <a:pos x="34" y="10"/>
                  </a:cxn>
                  <a:cxn ang="0">
                    <a:pos x="58" y="10"/>
                  </a:cxn>
                  <a:cxn ang="0">
                    <a:pos x="42" y="4"/>
                  </a:cxn>
                  <a:cxn ang="0">
                    <a:pos x="70" y="2"/>
                  </a:cxn>
                  <a:cxn ang="0">
                    <a:pos x="118" y="34"/>
                  </a:cxn>
                  <a:cxn ang="0">
                    <a:pos x="126" y="48"/>
                  </a:cxn>
                  <a:cxn ang="0">
                    <a:pos x="138" y="34"/>
                  </a:cxn>
                  <a:cxn ang="0">
                    <a:pos x="142" y="46"/>
                  </a:cxn>
                  <a:cxn ang="0">
                    <a:pos x="152" y="58"/>
                  </a:cxn>
                  <a:cxn ang="0">
                    <a:pos x="164" y="66"/>
                  </a:cxn>
                  <a:cxn ang="0">
                    <a:pos x="176" y="68"/>
                  </a:cxn>
                  <a:cxn ang="0">
                    <a:pos x="178" y="80"/>
                  </a:cxn>
                  <a:cxn ang="0">
                    <a:pos x="162" y="82"/>
                  </a:cxn>
                  <a:cxn ang="0">
                    <a:pos x="140" y="98"/>
                  </a:cxn>
                  <a:cxn ang="0">
                    <a:pos x="144" y="82"/>
                  </a:cxn>
                  <a:cxn ang="0">
                    <a:pos x="134" y="92"/>
                  </a:cxn>
                  <a:cxn ang="0">
                    <a:pos x="136" y="102"/>
                  </a:cxn>
                  <a:cxn ang="0">
                    <a:pos x="136" y="108"/>
                  </a:cxn>
                  <a:cxn ang="0">
                    <a:pos x="128" y="106"/>
                  </a:cxn>
                  <a:cxn ang="0">
                    <a:pos x="124" y="116"/>
                  </a:cxn>
                </a:cxnLst>
                <a:rect l="0" t="0" r="r" b="b"/>
                <a:pathLst>
                  <a:path w="182" h="116">
                    <a:moveTo>
                      <a:pt x="124" y="116"/>
                    </a:moveTo>
                    <a:lnTo>
                      <a:pt x="116" y="110"/>
                    </a:lnTo>
                    <a:lnTo>
                      <a:pt x="108" y="100"/>
                    </a:lnTo>
                    <a:lnTo>
                      <a:pt x="102" y="104"/>
                    </a:lnTo>
                    <a:lnTo>
                      <a:pt x="104" y="110"/>
                    </a:lnTo>
                    <a:lnTo>
                      <a:pt x="96" y="112"/>
                    </a:lnTo>
                    <a:lnTo>
                      <a:pt x="84" y="116"/>
                    </a:lnTo>
                    <a:lnTo>
                      <a:pt x="66" y="110"/>
                    </a:lnTo>
                    <a:lnTo>
                      <a:pt x="64" y="100"/>
                    </a:lnTo>
                    <a:lnTo>
                      <a:pt x="78" y="102"/>
                    </a:lnTo>
                    <a:lnTo>
                      <a:pt x="76" y="98"/>
                    </a:lnTo>
                    <a:lnTo>
                      <a:pt x="62" y="96"/>
                    </a:lnTo>
                    <a:lnTo>
                      <a:pt x="56" y="98"/>
                    </a:lnTo>
                    <a:lnTo>
                      <a:pt x="40" y="86"/>
                    </a:lnTo>
                    <a:lnTo>
                      <a:pt x="52" y="82"/>
                    </a:lnTo>
                    <a:lnTo>
                      <a:pt x="70" y="82"/>
                    </a:lnTo>
                    <a:lnTo>
                      <a:pt x="84" y="82"/>
                    </a:lnTo>
                    <a:lnTo>
                      <a:pt x="96" y="80"/>
                    </a:lnTo>
                    <a:lnTo>
                      <a:pt x="90" y="74"/>
                    </a:lnTo>
                    <a:lnTo>
                      <a:pt x="78" y="72"/>
                    </a:lnTo>
                    <a:lnTo>
                      <a:pt x="62" y="72"/>
                    </a:lnTo>
                    <a:lnTo>
                      <a:pt x="50" y="74"/>
                    </a:lnTo>
                    <a:lnTo>
                      <a:pt x="34" y="72"/>
                    </a:lnTo>
                    <a:lnTo>
                      <a:pt x="24" y="74"/>
                    </a:lnTo>
                    <a:lnTo>
                      <a:pt x="6" y="54"/>
                    </a:lnTo>
                    <a:lnTo>
                      <a:pt x="0" y="44"/>
                    </a:lnTo>
                    <a:lnTo>
                      <a:pt x="8" y="44"/>
                    </a:lnTo>
                    <a:lnTo>
                      <a:pt x="14" y="48"/>
                    </a:lnTo>
                    <a:lnTo>
                      <a:pt x="30" y="50"/>
                    </a:lnTo>
                    <a:lnTo>
                      <a:pt x="36" y="42"/>
                    </a:lnTo>
                    <a:lnTo>
                      <a:pt x="24" y="40"/>
                    </a:lnTo>
                    <a:lnTo>
                      <a:pt x="16" y="38"/>
                    </a:lnTo>
                    <a:lnTo>
                      <a:pt x="14" y="28"/>
                    </a:lnTo>
                    <a:lnTo>
                      <a:pt x="24" y="28"/>
                    </a:lnTo>
                    <a:lnTo>
                      <a:pt x="36" y="30"/>
                    </a:lnTo>
                    <a:lnTo>
                      <a:pt x="42" y="26"/>
                    </a:lnTo>
                    <a:lnTo>
                      <a:pt x="34" y="22"/>
                    </a:lnTo>
                    <a:lnTo>
                      <a:pt x="24" y="18"/>
                    </a:lnTo>
                    <a:lnTo>
                      <a:pt x="26" y="10"/>
                    </a:lnTo>
                    <a:lnTo>
                      <a:pt x="34" y="10"/>
                    </a:lnTo>
                    <a:lnTo>
                      <a:pt x="42" y="12"/>
                    </a:lnTo>
                    <a:lnTo>
                      <a:pt x="58" y="10"/>
                    </a:lnTo>
                    <a:lnTo>
                      <a:pt x="56" y="6"/>
                    </a:lnTo>
                    <a:lnTo>
                      <a:pt x="42" y="4"/>
                    </a:lnTo>
                    <a:lnTo>
                      <a:pt x="46" y="0"/>
                    </a:lnTo>
                    <a:lnTo>
                      <a:pt x="70" y="2"/>
                    </a:lnTo>
                    <a:lnTo>
                      <a:pt x="98" y="30"/>
                    </a:lnTo>
                    <a:lnTo>
                      <a:pt x="118" y="34"/>
                    </a:lnTo>
                    <a:lnTo>
                      <a:pt x="118" y="42"/>
                    </a:lnTo>
                    <a:lnTo>
                      <a:pt x="126" y="48"/>
                    </a:lnTo>
                    <a:lnTo>
                      <a:pt x="130" y="38"/>
                    </a:lnTo>
                    <a:lnTo>
                      <a:pt x="138" y="34"/>
                    </a:lnTo>
                    <a:lnTo>
                      <a:pt x="144" y="36"/>
                    </a:lnTo>
                    <a:lnTo>
                      <a:pt x="142" y="46"/>
                    </a:lnTo>
                    <a:lnTo>
                      <a:pt x="150" y="52"/>
                    </a:lnTo>
                    <a:lnTo>
                      <a:pt x="152" y="58"/>
                    </a:lnTo>
                    <a:lnTo>
                      <a:pt x="150" y="68"/>
                    </a:lnTo>
                    <a:lnTo>
                      <a:pt x="164" y="66"/>
                    </a:lnTo>
                    <a:lnTo>
                      <a:pt x="172" y="68"/>
                    </a:lnTo>
                    <a:lnTo>
                      <a:pt x="176" y="68"/>
                    </a:lnTo>
                    <a:lnTo>
                      <a:pt x="182" y="74"/>
                    </a:lnTo>
                    <a:lnTo>
                      <a:pt x="178" y="80"/>
                    </a:lnTo>
                    <a:lnTo>
                      <a:pt x="172" y="84"/>
                    </a:lnTo>
                    <a:lnTo>
                      <a:pt x="162" y="82"/>
                    </a:lnTo>
                    <a:lnTo>
                      <a:pt x="156" y="84"/>
                    </a:lnTo>
                    <a:lnTo>
                      <a:pt x="140" y="98"/>
                    </a:lnTo>
                    <a:lnTo>
                      <a:pt x="140" y="92"/>
                    </a:lnTo>
                    <a:lnTo>
                      <a:pt x="144" y="82"/>
                    </a:lnTo>
                    <a:lnTo>
                      <a:pt x="138" y="82"/>
                    </a:lnTo>
                    <a:lnTo>
                      <a:pt x="134" y="92"/>
                    </a:lnTo>
                    <a:lnTo>
                      <a:pt x="134" y="96"/>
                    </a:lnTo>
                    <a:lnTo>
                      <a:pt x="136" y="102"/>
                    </a:lnTo>
                    <a:lnTo>
                      <a:pt x="136" y="106"/>
                    </a:lnTo>
                    <a:lnTo>
                      <a:pt x="136" y="108"/>
                    </a:lnTo>
                    <a:lnTo>
                      <a:pt x="134" y="110"/>
                    </a:lnTo>
                    <a:lnTo>
                      <a:pt x="128" y="106"/>
                    </a:lnTo>
                    <a:lnTo>
                      <a:pt x="126" y="104"/>
                    </a:lnTo>
                    <a:lnTo>
                      <a:pt x="124" y="1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9" name="Freeform 25">
                <a:extLst>
                  <a:ext uri="{FF2B5EF4-FFF2-40B4-BE49-F238E27FC236}">
                    <a16:creationId xmlns:a16="http://schemas.microsoft.com/office/drawing/2014/main" id="{3648FE94-6168-4ED3-864E-7E05184B23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9706" y="1524285"/>
                <a:ext cx="39210" cy="2412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8" y="0"/>
                  </a:cxn>
                  <a:cxn ang="0">
                    <a:pos x="26" y="6"/>
                  </a:cxn>
                  <a:cxn ang="0">
                    <a:pos x="26" y="16"/>
                  </a:cxn>
                  <a:cxn ang="0">
                    <a:pos x="18" y="16"/>
                  </a:cxn>
                  <a:cxn ang="0">
                    <a:pos x="14" y="12"/>
                  </a:cxn>
                  <a:cxn ang="0">
                    <a:pos x="4" y="12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26" h="16">
                    <a:moveTo>
                      <a:pt x="8" y="0"/>
                    </a:moveTo>
                    <a:lnTo>
                      <a:pt x="18" y="0"/>
                    </a:lnTo>
                    <a:lnTo>
                      <a:pt x="26" y="6"/>
                    </a:lnTo>
                    <a:lnTo>
                      <a:pt x="26" y="16"/>
                    </a:lnTo>
                    <a:lnTo>
                      <a:pt x="18" y="16"/>
                    </a:lnTo>
                    <a:lnTo>
                      <a:pt x="14" y="12"/>
                    </a:lnTo>
                    <a:lnTo>
                      <a:pt x="4" y="12"/>
                    </a:lnTo>
                    <a:lnTo>
                      <a:pt x="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0" name="Freeform 26">
                <a:extLst>
                  <a:ext uri="{FF2B5EF4-FFF2-40B4-BE49-F238E27FC236}">
                    <a16:creationId xmlns:a16="http://schemas.microsoft.com/office/drawing/2014/main" id="{FF7FFB52-0B5C-4B71-B119-87505A88C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0230" y="1850032"/>
                <a:ext cx="105566" cy="42226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2" y="0"/>
                  </a:cxn>
                  <a:cxn ang="0">
                    <a:pos x="42" y="2"/>
                  </a:cxn>
                  <a:cxn ang="0">
                    <a:pos x="62" y="12"/>
                  </a:cxn>
                  <a:cxn ang="0">
                    <a:pos x="70" y="22"/>
                  </a:cxn>
                  <a:cxn ang="0">
                    <a:pos x="60" y="24"/>
                  </a:cxn>
                  <a:cxn ang="0">
                    <a:pos x="46" y="24"/>
                  </a:cxn>
                  <a:cxn ang="0">
                    <a:pos x="32" y="24"/>
                  </a:cxn>
                  <a:cxn ang="0">
                    <a:pos x="26" y="28"/>
                  </a:cxn>
                  <a:cxn ang="0">
                    <a:pos x="14" y="26"/>
                  </a:cxn>
                  <a:cxn ang="0">
                    <a:pos x="10" y="16"/>
                  </a:cxn>
                  <a:cxn ang="0">
                    <a:pos x="0" y="10"/>
                  </a:cxn>
                  <a:cxn ang="0">
                    <a:pos x="0" y="0"/>
                  </a:cxn>
                  <a:cxn ang="0">
                    <a:pos x="4" y="0"/>
                  </a:cxn>
                </a:cxnLst>
                <a:rect l="0" t="0" r="r" b="b"/>
                <a:pathLst>
                  <a:path w="70" h="28">
                    <a:moveTo>
                      <a:pt x="4" y="0"/>
                    </a:moveTo>
                    <a:lnTo>
                      <a:pt x="22" y="0"/>
                    </a:lnTo>
                    <a:lnTo>
                      <a:pt x="42" y="2"/>
                    </a:lnTo>
                    <a:lnTo>
                      <a:pt x="62" y="12"/>
                    </a:lnTo>
                    <a:lnTo>
                      <a:pt x="70" y="22"/>
                    </a:lnTo>
                    <a:lnTo>
                      <a:pt x="60" y="24"/>
                    </a:lnTo>
                    <a:lnTo>
                      <a:pt x="46" y="24"/>
                    </a:lnTo>
                    <a:lnTo>
                      <a:pt x="32" y="24"/>
                    </a:lnTo>
                    <a:lnTo>
                      <a:pt x="26" y="28"/>
                    </a:lnTo>
                    <a:lnTo>
                      <a:pt x="14" y="26"/>
                    </a:lnTo>
                    <a:lnTo>
                      <a:pt x="10" y="16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1" name="Freeform 27">
                <a:extLst>
                  <a:ext uri="{FF2B5EF4-FFF2-40B4-BE49-F238E27FC236}">
                    <a16:creationId xmlns:a16="http://schemas.microsoft.com/office/drawing/2014/main" id="{8EE91D31-C5E0-400B-83CD-85080BFFC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1666" y="2085294"/>
                <a:ext cx="54291" cy="45243"/>
              </a:xfrm>
              <a:custGeom>
                <a:avLst/>
                <a:gdLst/>
                <a:ahLst/>
                <a:cxnLst>
                  <a:cxn ang="0">
                    <a:pos x="36" y="4"/>
                  </a:cxn>
                  <a:cxn ang="0">
                    <a:pos x="36" y="10"/>
                  </a:cxn>
                  <a:cxn ang="0">
                    <a:pos x="34" y="20"/>
                  </a:cxn>
                  <a:cxn ang="0">
                    <a:pos x="26" y="26"/>
                  </a:cxn>
                  <a:cxn ang="0">
                    <a:pos x="14" y="30"/>
                  </a:cxn>
                  <a:cxn ang="0">
                    <a:pos x="0" y="26"/>
                  </a:cxn>
                  <a:cxn ang="0">
                    <a:pos x="2" y="12"/>
                  </a:cxn>
                  <a:cxn ang="0">
                    <a:pos x="6" y="4"/>
                  </a:cxn>
                  <a:cxn ang="0">
                    <a:pos x="12" y="2"/>
                  </a:cxn>
                  <a:cxn ang="0">
                    <a:pos x="24" y="0"/>
                  </a:cxn>
                  <a:cxn ang="0">
                    <a:pos x="36" y="4"/>
                  </a:cxn>
                </a:cxnLst>
                <a:rect l="0" t="0" r="r" b="b"/>
                <a:pathLst>
                  <a:path w="36" h="30">
                    <a:moveTo>
                      <a:pt x="36" y="4"/>
                    </a:moveTo>
                    <a:lnTo>
                      <a:pt x="36" y="10"/>
                    </a:lnTo>
                    <a:lnTo>
                      <a:pt x="34" y="20"/>
                    </a:lnTo>
                    <a:lnTo>
                      <a:pt x="26" y="26"/>
                    </a:lnTo>
                    <a:lnTo>
                      <a:pt x="14" y="30"/>
                    </a:lnTo>
                    <a:lnTo>
                      <a:pt x="0" y="26"/>
                    </a:lnTo>
                    <a:lnTo>
                      <a:pt x="2" y="12"/>
                    </a:lnTo>
                    <a:lnTo>
                      <a:pt x="6" y="4"/>
                    </a:lnTo>
                    <a:lnTo>
                      <a:pt x="12" y="2"/>
                    </a:lnTo>
                    <a:lnTo>
                      <a:pt x="24" y="0"/>
                    </a:lnTo>
                    <a:lnTo>
                      <a:pt x="36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2" name="Freeform 28">
                <a:extLst>
                  <a:ext uri="{FF2B5EF4-FFF2-40B4-BE49-F238E27FC236}">
                    <a16:creationId xmlns:a16="http://schemas.microsoft.com/office/drawing/2014/main" id="{99EF07A0-0342-4DD9-9C6C-006DB03CAB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3388" y="2184828"/>
                <a:ext cx="165890" cy="105566"/>
              </a:xfrm>
              <a:custGeom>
                <a:avLst/>
                <a:gdLst/>
                <a:ahLst/>
                <a:cxnLst>
                  <a:cxn ang="0">
                    <a:pos x="18" y="16"/>
                  </a:cxn>
                  <a:cxn ang="0">
                    <a:pos x="18" y="6"/>
                  </a:cxn>
                  <a:cxn ang="0">
                    <a:pos x="28" y="0"/>
                  </a:cxn>
                  <a:cxn ang="0">
                    <a:pos x="40" y="0"/>
                  </a:cxn>
                  <a:cxn ang="0">
                    <a:pos x="40" y="8"/>
                  </a:cxn>
                  <a:cxn ang="0">
                    <a:pos x="42" y="12"/>
                  </a:cxn>
                  <a:cxn ang="0">
                    <a:pos x="52" y="14"/>
                  </a:cxn>
                  <a:cxn ang="0">
                    <a:pos x="54" y="16"/>
                  </a:cxn>
                  <a:cxn ang="0">
                    <a:pos x="56" y="20"/>
                  </a:cxn>
                  <a:cxn ang="0">
                    <a:pos x="62" y="22"/>
                  </a:cxn>
                  <a:cxn ang="0">
                    <a:pos x="70" y="30"/>
                  </a:cxn>
                  <a:cxn ang="0">
                    <a:pos x="84" y="32"/>
                  </a:cxn>
                  <a:cxn ang="0">
                    <a:pos x="86" y="38"/>
                  </a:cxn>
                  <a:cxn ang="0">
                    <a:pos x="88" y="46"/>
                  </a:cxn>
                  <a:cxn ang="0">
                    <a:pos x="98" y="46"/>
                  </a:cxn>
                  <a:cxn ang="0">
                    <a:pos x="108" y="48"/>
                  </a:cxn>
                  <a:cxn ang="0">
                    <a:pos x="110" y="52"/>
                  </a:cxn>
                  <a:cxn ang="0">
                    <a:pos x="110" y="56"/>
                  </a:cxn>
                  <a:cxn ang="0">
                    <a:pos x="108" y="56"/>
                  </a:cxn>
                  <a:cxn ang="0">
                    <a:pos x="106" y="60"/>
                  </a:cxn>
                  <a:cxn ang="0">
                    <a:pos x="102" y="60"/>
                  </a:cxn>
                  <a:cxn ang="0">
                    <a:pos x="100" y="62"/>
                  </a:cxn>
                  <a:cxn ang="0">
                    <a:pos x="90" y="60"/>
                  </a:cxn>
                  <a:cxn ang="0">
                    <a:pos x="84" y="58"/>
                  </a:cxn>
                  <a:cxn ang="0">
                    <a:pos x="76" y="52"/>
                  </a:cxn>
                  <a:cxn ang="0">
                    <a:pos x="68" y="46"/>
                  </a:cxn>
                  <a:cxn ang="0">
                    <a:pos x="64" y="42"/>
                  </a:cxn>
                  <a:cxn ang="0">
                    <a:pos x="60" y="44"/>
                  </a:cxn>
                  <a:cxn ang="0">
                    <a:pos x="58" y="48"/>
                  </a:cxn>
                  <a:cxn ang="0">
                    <a:pos x="52" y="56"/>
                  </a:cxn>
                  <a:cxn ang="0">
                    <a:pos x="40" y="68"/>
                  </a:cxn>
                  <a:cxn ang="0">
                    <a:pos x="24" y="70"/>
                  </a:cxn>
                  <a:cxn ang="0">
                    <a:pos x="26" y="56"/>
                  </a:cxn>
                  <a:cxn ang="0">
                    <a:pos x="14" y="56"/>
                  </a:cxn>
                  <a:cxn ang="0">
                    <a:pos x="10" y="56"/>
                  </a:cxn>
                  <a:cxn ang="0">
                    <a:pos x="6" y="62"/>
                  </a:cxn>
                  <a:cxn ang="0">
                    <a:pos x="0" y="56"/>
                  </a:cxn>
                  <a:cxn ang="0">
                    <a:pos x="6" y="48"/>
                  </a:cxn>
                  <a:cxn ang="0">
                    <a:pos x="16" y="38"/>
                  </a:cxn>
                  <a:cxn ang="0">
                    <a:pos x="16" y="26"/>
                  </a:cxn>
                  <a:cxn ang="0">
                    <a:pos x="18" y="22"/>
                  </a:cxn>
                  <a:cxn ang="0">
                    <a:pos x="18" y="16"/>
                  </a:cxn>
                </a:cxnLst>
                <a:rect l="0" t="0" r="r" b="b"/>
                <a:pathLst>
                  <a:path w="110" h="70">
                    <a:moveTo>
                      <a:pt x="18" y="16"/>
                    </a:moveTo>
                    <a:lnTo>
                      <a:pt x="18" y="6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8"/>
                    </a:lnTo>
                    <a:lnTo>
                      <a:pt x="42" y="12"/>
                    </a:lnTo>
                    <a:lnTo>
                      <a:pt x="52" y="14"/>
                    </a:lnTo>
                    <a:lnTo>
                      <a:pt x="54" y="16"/>
                    </a:lnTo>
                    <a:lnTo>
                      <a:pt x="56" y="20"/>
                    </a:lnTo>
                    <a:lnTo>
                      <a:pt x="62" y="22"/>
                    </a:lnTo>
                    <a:lnTo>
                      <a:pt x="70" y="30"/>
                    </a:lnTo>
                    <a:lnTo>
                      <a:pt x="84" y="32"/>
                    </a:lnTo>
                    <a:lnTo>
                      <a:pt x="86" y="38"/>
                    </a:lnTo>
                    <a:lnTo>
                      <a:pt x="88" y="46"/>
                    </a:lnTo>
                    <a:lnTo>
                      <a:pt x="98" y="46"/>
                    </a:lnTo>
                    <a:lnTo>
                      <a:pt x="108" y="48"/>
                    </a:lnTo>
                    <a:lnTo>
                      <a:pt x="110" y="52"/>
                    </a:lnTo>
                    <a:lnTo>
                      <a:pt x="110" y="56"/>
                    </a:lnTo>
                    <a:lnTo>
                      <a:pt x="108" y="56"/>
                    </a:lnTo>
                    <a:lnTo>
                      <a:pt x="106" y="60"/>
                    </a:lnTo>
                    <a:lnTo>
                      <a:pt x="102" y="60"/>
                    </a:lnTo>
                    <a:lnTo>
                      <a:pt x="100" y="62"/>
                    </a:lnTo>
                    <a:lnTo>
                      <a:pt x="90" y="60"/>
                    </a:lnTo>
                    <a:lnTo>
                      <a:pt x="84" y="58"/>
                    </a:lnTo>
                    <a:lnTo>
                      <a:pt x="76" y="52"/>
                    </a:lnTo>
                    <a:lnTo>
                      <a:pt x="68" y="46"/>
                    </a:lnTo>
                    <a:lnTo>
                      <a:pt x="64" y="42"/>
                    </a:lnTo>
                    <a:lnTo>
                      <a:pt x="60" y="44"/>
                    </a:lnTo>
                    <a:lnTo>
                      <a:pt x="58" y="48"/>
                    </a:lnTo>
                    <a:lnTo>
                      <a:pt x="52" y="56"/>
                    </a:lnTo>
                    <a:lnTo>
                      <a:pt x="40" y="68"/>
                    </a:lnTo>
                    <a:lnTo>
                      <a:pt x="24" y="70"/>
                    </a:lnTo>
                    <a:lnTo>
                      <a:pt x="26" y="56"/>
                    </a:lnTo>
                    <a:lnTo>
                      <a:pt x="14" y="56"/>
                    </a:lnTo>
                    <a:lnTo>
                      <a:pt x="10" y="56"/>
                    </a:lnTo>
                    <a:lnTo>
                      <a:pt x="6" y="62"/>
                    </a:lnTo>
                    <a:lnTo>
                      <a:pt x="0" y="56"/>
                    </a:lnTo>
                    <a:lnTo>
                      <a:pt x="6" y="48"/>
                    </a:lnTo>
                    <a:lnTo>
                      <a:pt x="16" y="38"/>
                    </a:lnTo>
                    <a:lnTo>
                      <a:pt x="16" y="26"/>
                    </a:lnTo>
                    <a:lnTo>
                      <a:pt x="18" y="22"/>
                    </a:lnTo>
                    <a:lnTo>
                      <a:pt x="18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3" name="Freeform 29">
                <a:extLst>
                  <a:ext uri="{FF2B5EF4-FFF2-40B4-BE49-F238E27FC236}">
                    <a16:creationId xmlns:a16="http://schemas.microsoft.com/office/drawing/2014/main" id="{B852AB78-6E5E-4A2B-B32C-42EB688D1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3835" y="2021954"/>
                <a:ext cx="102550" cy="54291"/>
              </a:xfrm>
              <a:custGeom>
                <a:avLst/>
                <a:gdLst/>
                <a:ahLst/>
                <a:cxnLst>
                  <a:cxn ang="0">
                    <a:pos x="6" y="26"/>
                  </a:cxn>
                  <a:cxn ang="0">
                    <a:pos x="0" y="24"/>
                  </a:cxn>
                  <a:cxn ang="0">
                    <a:pos x="10" y="16"/>
                  </a:cxn>
                  <a:cxn ang="0">
                    <a:pos x="18" y="10"/>
                  </a:cxn>
                  <a:cxn ang="0">
                    <a:pos x="20" y="0"/>
                  </a:cxn>
                  <a:cxn ang="0">
                    <a:pos x="28" y="2"/>
                  </a:cxn>
                  <a:cxn ang="0">
                    <a:pos x="38" y="6"/>
                  </a:cxn>
                  <a:cxn ang="0">
                    <a:pos x="48" y="14"/>
                  </a:cxn>
                  <a:cxn ang="0">
                    <a:pos x="60" y="18"/>
                  </a:cxn>
                  <a:cxn ang="0">
                    <a:pos x="66" y="24"/>
                  </a:cxn>
                  <a:cxn ang="0">
                    <a:pos x="68" y="32"/>
                  </a:cxn>
                  <a:cxn ang="0">
                    <a:pos x="64" y="34"/>
                  </a:cxn>
                  <a:cxn ang="0">
                    <a:pos x="56" y="36"/>
                  </a:cxn>
                  <a:cxn ang="0">
                    <a:pos x="44" y="36"/>
                  </a:cxn>
                  <a:cxn ang="0">
                    <a:pos x="28" y="34"/>
                  </a:cxn>
                  <a:cxn ang="0">
                    <a:pos x="18" y="30"/>
                  </a:cxn>
                  <a:cxn ang="0">
                    <a:pos x="6" y="26"/>
                  </a:cxn>
                </a:cxnLst>
                <a:rect l="0" t="0" r="r" b="b"/>
                <a:pathLst>
                  <a:path w="68" h="36">
                    <a:moveTo>
                      <a:pt x="6" y="26"/>
                    </a:moveTo>
                    <a:lnTo>
                      <a:pt x="0" y="24"/>
                    </a:lnTo>
                    <a:lnTo>
                      <a:pt x="10" y="16"/>
                    </a:lnTo>
                    <a:lnTo>
                      <a:pt x="18" y="10"/>
                    </a:lnTo>
                    <a:lnTo>
                      <a:pt x="20" y="0"/>
                    </a:lnTo>
                    <a:lnTo>
                      <a:pt x="28" y="2"/>
                    </a:lnTo>
                    <a:lnTo>
                      <a:pt x="38" y="6"/>
                    </a:lnTo>
                    <a:lnTo>
                      <a:pt x="48" y="14"/>
                    </a:lnTo>
                    <a:lnTo>
                      <a:pt x="60" y="18"/>
                    </a:lnTo>
                    <a:lnTo>
                      <a:pt x="66" y="24"/>
                    </a:lnTo>
                    <a:lnTo>
                      <a:pt x="68" y="32"/>
                    </a:lnTo>
                    <a:lnTo>
                      <a:pt x="64" y="34"/>
                    </a:lnTo>
                    <a:lnTo>
                      <a:pt x="56" y="36"/>
                    </a:lnTo>
                    <a:lnTo>
                      <a:pt x="44" y="36"/>
                    </a:lnTo>
                    <a:lnTo>
                      <a:pt x="28" y="34"/>
                    </a:lnTo>
                    <a:lnTo>
                      <a:pt x="18" y="30"/>
                    </a:lnTo>
                    <a:lnTo>
                      <a:pt x="6" y="2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4" name="Freeform 30">
                <a:extLst>
                  <a:ext uri="{FF2B5EF4-FFF2-40B4-BE49-F238E27FC236}">
                    <a16:creationId xmlns:a16="http://schemas.microsoft.com/office/drawing/2014/main" id="{7C2B97CC-17E5-4E16-BD52-698610E81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0049" y="1844000"/>
                <a:ext cx="693721" cy="494653"/>
              </a:xfrm>
              <a:custGeom>
                <a:avLst/>
                <a:gdLst/>
                <a:ahLst/>
                <a:cxnLst>
                  <a:cxn ang="0">
                    <a:pos x="148" y="30"/>
                  </a:cxn>
                  <a:cxn ang="0">
                    <a:pos x="154" y="52"/>
                  </a:cxn>
                  <a:cxn ang="0">
                    <a:pos x="184" y="36"/>
                  </a:cxn>
                  <a:cxn ang="0">
                    <a:pos x="238" y="44"/>
                  </a:cxn>
                  <a:cxn ang="0">
                    <a:pos x="250" y="54"/>
                  </a:cxn>
                  <a:cxn ang="0">
                    <a:pos x="258" y="58"/>
                  </a:cxn>
                  <a:cxn ang="0">
                    <a:pos x="280" y="68"/>
                  </a:cxn>
                  <a:cxn ang="0">
                    <a:pos x="284" y="86"/>
                  </a:cxn>
                  <a:cxn ang="0">
                    <a:pos x="306" y="90"/>
                  </a:cxn>
                  <a:cxn ang="0">
                    <a:pos x="332" y="92"/>
                  </a:cxn>
                  <a:cxn ang="0">
                    <a:pos x="324" y="108"/>
                  </a:cxn>
                  <a:cxn ang="0">
                    <a:pos x="360" y="116"/>
                  </a:cxn>
                  <a:cxn ang="0">
                    <a:pos x="342" y="122"/>
                  </a:cxn>
                  <a:cxn ang="0">
                    <a:pos x="368" y="134"/>
                  </a:cxn>
                  <a:cxn ang="0">
                    <a:pos x="346" y="136"/>
                  </a:cxn>
                  <a:cxn ang="0">
                    <a:pos x="346" y="150"/>
                  </a:cxn>
                  <a:cxn ang="0">
                    <a:pos x="382" y="160"/>
                  </a:cxn>
                  <a:cxn ang="0">
                    <a:pos x="404" y="174"/>
                  </a:cxn>
                  <a:cxn ang="0">
                    <a:pos x="434" y="190"/>
                  </a:cxn>
                  <a:cxn ang="0">
                    <a:pos x="460" y="208"/>
                  </a:cxn>
                  <a:cxn ang="0">
                    <a:pos x="434" y="216"/>
                  </a:cxn>
                  <a:cxn ang="0">
                    <a:pos x="420" y="240"/>
                  </a:cxn>
                  <a:cxn ang="0">
                    <a:pos x="386" y="222"/>
                  </a:cxn>
                  <a:cxn ang="0">
                    <a:pos x="358" y="230"/>
                  </a:cxn>
                  <a:cxn ang="0">
                    <a:pos x="408" y="284"/>
                  </a:cxn>
                  <a:cxn ang="0">
                    <a:pos x="394" y="290"/>
                  </a:cxn>
                  <a:cxn ang="0">
                    <a:pos x="356" y="290"/>
                  </a:cxn>
                  <a:cxn ang="0">
                    <a:pos x="366" y="306"/>
                  </a:cxn>
                  <a:cxn ang="0">
                    <a:pos x="354" y="322"/>
                  </a:cxn>
                  <a:cxn ang="0">
                    <a:pos x="310" y="314"/>
                  </a:cxn>
                  <a:cxn ang="0">
                    <a:pos x="288" y="280"/>
                  </a:cxn>
                  <a:cxn ang="0">
                    <a:pos x="256" y="258"/>
                  </a:cxn>
                  <a:cxn ang="0">
                    <a:pos x="238" y="260"/>
                  </a:cxn>
                  <a:cxn ang="0">
                    <a:pos x="208" y="270"/>
                  </a:cxn>
                  <a:cxn ang="0">
                    <a:pos x="202" y="236"/>
                  </a:cxn>
                  <a:cxn ang="0">
                    <a:pos x="238" y="240"/>
                  </a:cxn>
                  <a:cxn ang="0">
                    <a:pos x="246" y="222"/>
                  </a:cxn>
                  <a:cxn ang="0">
                    <a:pos x="272" y="172"/>
                  </a:cxn>
                  <a:cxn ang="0">
                    <a:pos x="246" y="156"/>
                  </a:cxn>
                  <a:cxn ang="0">
                    <a:pos x="218" y="150"/>
                  </a:cxn>
                  <a:cxn ang="0">
                    <a:pos x="212" y="124"/>
                  </a:cxn>
                  <a:cxn ang="0">
                    <a:pos x="186" y="106"/>
                  </a:cxn>
                  <a:cxn ang="0">
                    <a:pos x="178" y="112"/>
                  </a:cxn>
                  <a:cxn ang="0">
                    <a:pos x="130" y="116"/>
                  </a:cxn>
                  <a:cxn ang="0">
                    <a:pos x="56" y="110"/>
                  </a:cxn>
                  <a:cxn ang="0">
                    <a:pos x="20" y="102"/>
                  </a:cxn>
                  <a:cxn ang="0">
                    <a:pos x="32" y="86"/>
                  </a:cxn>
                  <a:cxn ang="0">
                    <a:pos x="0" y="72"/>
                  </a:cxn>
                  <a:cxn ang="0">
                    <a:pos x="38" y="2"/>
                  </a:cxn>
                  <a:cxn ang="0">
                    <a:pos x="64" y="12"/>
                  </a:cxn>
                  <a:cxn ang="0">
                    <a:pos x="68" y="76"/>
                  </a:cxn>
                  <a:cxn ang="0">
                    <a:pos x="78" y="46"/>
                  </a:cxn>
                  <a:cxn ang="0">
                    <a:pos x="108" y="4"/>
                  </a:cxn>
                </a:cxnLst>
                <a:rect l="0" t="0" r="r" b="b"/>
                <a:pathLst>
                  <a:path w="460" h="328">
                    <a:moveTo>
                      <a:pt x="134" y="6"/>
                    </a:moveTo>
                    <a:lnTo>
                      <a:pt x="140" y="14"/>
                    </a:lnTo>
                    <a:lnTo>
                      <a:pt x="146" y="22"/>
                    </a:lnTo>
                    <a:lnTo>
                      <a:pt x="148" y="30"/>
                    </a:lnTo>
                    <a:lnTo>
                      <a:pt x="148" y="38"/>
                    </a:lnTo>
                    <a:lnTo>
                      <a:pt x="144" y="42"/>
                    </a:lnTo>
                    <a:lnTo>
                      <a:pt x="144" y="52"/>
                    </a:lnTo>
                    <a:lnTo>
                      <a:pt x="154" y="52"/>
                    </a:lnTo>
                    <a:lnTo>
                      <a:pt x="158" y="42"/>
                    </a:lnTo>
                    <a:lnTo>
                      <a:pt x="168" y="42"/>
                    </a:lnTo>
                    <a:lnTo>
                      <a:pt x="180" y="50"/>
                    </a:lnTo>
                    <a:lnTo>
                      <a:pt x="184" y="36"/>
                    </a:lnTo>
                    <a:lnTo>
                      <a:pt x="198" y="34"/>
                    </a:lnTo>
                    <a:lnTo>
                      <a:pt x="214" y="34"/>
                    </a:lnTo>
                    <a:lnTo>
                      <a:pt x="230" y="40"/>
                    </a:lnTo>
                    <a:lnTo>
                      <a:pt x="238" y="44"/>
                    </a:lnTo>
                    <a:lnTo>
                      <a:pt x="228" y="50"/>
                    </a:lnTo>
                    <a:lnTo>
                      <a:pt x="226" y="58"/>
                    </a:lnTo>
                    <a:lnTo>
                      <a:pt x="240" y="52"/>
                    </a:lnTo>
                    <a:lnTo>
                      <a:pt x="250" y="54"/>
                    </a:lnTo>
                    <a:lnTo>
                      <a:pt x="244" y="60"/>
                    </a:lnTo>
                    <a:lnTo>
                      <a:pt x="238" y="68"/>
                    </a:lnTo>
                    <a:lnTo>
                      <a:pt x="246" y="66"/>
                    </a:lnTo>
                    <a:lnTo>
                      <a:pt x="258" y="58"/>
                    </a:lnTo>
                    <a:lnTo>
                      <a:pt x="260" y="66"/>
                    </a:lnTo>
                    <a:lnTo>
                      <a:pt x="254" y="74"/>
                    </a:lnTo>
                    <a:lnTo>
                      <a:pt x="264" y="74"/>
                    </a:lnTo>
                    <a:lnTo>
                      <a:pt x="280" y="68"/>
                    </a:lnTo>
                    <a:lnTo>
                      <a:pt x="290" y="70"/>
                    </a:lnTo>
                    <a:lnTo>
                      <a:pt x="296" y="76"/>
                    </a:lnTo>
                    <a:lnTo>
                      <a:pt x="292" y="80"/>
                    </a:lnTo>
                    <a:lnTo>
                      <a:pt x="284" y="86"/>
                    </a:lnTo>
                    <a:lnTo>
                      <a:pt x="290" y="90"/>
                    </a:lnTo>
                    <a:lnTo>
                      <a:pt x="300" y="86"/>
                    </a:lnTo>
                    <a:lnTo>
                      <a:pt x="306" y="84"/>
                    </a:lnTo>
                    <a:lnTo>
                      <a:pt x="306" y="90"/>
                    </a:lnTo>
                    <a:lnTo>
                      <a:pt x="298" y="98"/>
                    </a:lnTo>
                    <a:lnTo>
                      <a:pt x="304" y="98"/>
                    </a:lnTo>
                    <a:lnTo>
                      <a:pt x="320" y="92"/>
                    </a:lnTo>
                    <a:lnTo>
                      <a:pt x="332" y="92"/>
                    </a:lnTo>
                    <a:lnTo>
                      <a:pt x="342" y="96"/>
                    </a:lnTo>
                    <a:lnTo>
                      <a:pt x="342" y="100"/>
                    </a:lnTo>
                    <a:lnTo>
                      <a:pt x="334" y="104"/>
                    </a:lnTo>
                    <a:lnTo>
                      <a:pt x="324" y="108"/>
                    </a:lnTo>
                    <a:lnTo>
                      <a:pt x="332" y="112"/>
                    </a:lnTo>
                    <a:lnTo>
                      <a:pt x="350" y="108"/>
                    </a:lnTo>
                    <a:lnTo>
                      <a:pt x="356" y="110"/>
                    </a:lnTo>
                    <a:lnTo>
                      <a:pt x="360" y="116"/>
                    </a:lnTo>
                    <a:lnTo>
                      <a:pt x="362" y="122"/>
                    </a:lnTo>
                    <a:lnTo>
                      <a:pt x="354" y="122"/>
                    </a:lnTo>
                    <a:lnTo>
                      <a:pt x="348" y="122"/>
                    </a:lnTo>
                    <a:lnTo>
                      <a:pt x="342" y="122"/>
                    </a:lnTo>
                    <a:lnTo>
                      <a:pt x="342" y="128"/>
                    </a:lnTo>
                    <a:lnTo>
                      <a:pt x="352" y="128"/>
                    </a:lnTo>
                    <a:lnTo>
                      <a:pt x="362" y="128"/>
                    </a:lnTo>
                    <a:lnTo>
                      <a:pt x="368" y="134"/>
                    </a:lnTo>
                    <a:lnTo>
                      <a:pt x="370" y="138"/>
                    </a:lnTo>
                    <a:lnTo>
                      <a:pt x="368" y="138"/>
                    </a:lnTo>
                    <a:lnTo>
                      <a:pt x="362" y="138"/>
                    </a:lnTo>
                    <a:lnTo>
                      <a:pt x="346" y="136"/>
                    </a:lnTo>
                    <a:lnTo>
                      <a:pt x="344" y="138"/>
                    </a:lnTo>
                    <a:lnTo>
                      <a:pt x="342" y="140"/>
                    </a:lnTo>
                    <a:lnTo>
                      <a:pt x="342" y="144"/>
                    </a:lnTo>
                    <a:lnTo>
                      <a:pt x="346" y="150"/>
                    </a:lnTo>
                    <a:lnTo>
                      <a:pt x="354" y="156"/>
                    </a:lnTo>
                    <a:lnTo>
                      <a:pt x="362" y="156"/>
                    </a:lnTo>
                    <a:lnTo>
                      <a:pt x="370" y="154"/>
                    </a:lnTo>
                    <a:lnTo>
                      <a:pt x="382" y="160"/>
                    </a:lnTo>
                    <a:lnTo>
                      <a:pt x="382" y="166"/>
                    </a:lnTo>
                    <a:lnTo>
                      <a:pt x="388" y="168"/>
                    </a:lnTo>
                    <a:lnTo>
                      <a:pt x="398" y="170"/>
                    </a:lnTo>
                    <a:lnTo>
                      <a:pt x="404" y="174"/>
                    </a:lnTo>
                    <a:lnTo>
                      <a:pt x="406" y="180"/>
                    </a:lnTo>
                    <a:lnTo>
                      <a:pt x="416" y="180"/>
                    </a:lnTo>
                    <a:lnTo>
                      <a:pt x="424" y="182"/>
                    </a:lnTo>
                    <a:lnTo>
                      <a:pt x="434" y="190"/>
                    </a:lnTo>
                    <a:lnTo>
                      <a:pt x="438" y="194"/>
                    </a:lnTo>
                    <a:lnTo>
                      <a:pt x="450" y="196"/>
                    </a:lnTo>
                    <a:lnTo>
                      <a:pt x="460" y="204"/>
                    </a:lnTo>
                    <a:lnTo>
                      <a:pt x="460" y="208"/>
                    </a:lnTo>
                    <a:lnTo>
                      <a:pt x="460" y="212"/>
                    </a:lnTo>
                    <a:lnTo>
                      <a:pt x="458" y="214"/>
                    </a:lnTo>
                    <a:lnTo>
                      <a:pt x="444" y="216"/>
                    </a:lnTo>
                    <a:lnTo>
                      <a:pt x="434" y="216"/>
                    </a:lnTo>
                    <a:lnTo>
                      <a:pt x="436" y="226"/>
                    </a:lnTo>
                    <a:lnTo>
                      <a:pt x="430" y="232"/>
                    </a:lnTo>
                    <a:lnTo>
                      <a:pt x="420" y="232"/>
                    </a:lnTo>
                    <a:lnTo>
                      <a:pt x="420" y="240"/>
                    </a:lnTo>
                    <a:lnTo>
                      <a:pt x="414" y="248"/>
                    </a:lnTo>
                    <a:lnTo>
                      <a:pt x="398" y="240"/>
                    </a:lnTo>
                    <a:lnTo>
                      <a:pt x="390" y="230"/>
                    </a:lnTo>
                    <a:lnTo>
                      <a:pt x="386" y="222"/>
                    </a:lnTo>
                    <a:lnTo>
                      <a:pt x="364" y="208"/>
                    </a:lnTo>
                    <a:lnTo>
                      <a:pt x="356" y="212"/>
                    </a:lnTo>
                    <a:lnTo>
                      <a:pt x="360" y="222"/>
                    </a:lnTo>
                    <a:lnTo>
                      <a:pt x="358" y="230"/>
                    </a:lnTo>
                    <a:lnTo>
                      <a:pt x="364" y="244"/>
                    </a:lnTo>
                    <a:lnTo>
                      <a:pt x="376" y="256"/>
                    </a:lnTo>
                    <a:lnTo>
                      <a:pt x="394" y="270"/>
                    </a:lnTo>
                    <a:lnTo>
                      <a:pt x="408" y="284"/>
                    </a:lnTo>
                    <a:lnTo>
                      <a:pt x="406" y="290"/>
                    </a:lnTo>
                    <a:lnTo>
                      <a:pt x="400" y="288"/>
                    </a:lnTo>
                    <a:lnTo>
                      <a:pt x="396" y="288"/>
                    </a:lnTo>
                    <a:lnTo>
                      <a:pt x="394" y="290"/>
                    </a:lnTo>
                    <a:lnTo>
                      <a:pt x="400" y="304"/>
                    </a:lnTo>
                    <a:lnTo>
                      <a:pt x="394" y="310"/>
                    </a:lnTo>
                    <a:lnTo>
                      <a:pt x="378" y="302"/>
                    </a:lnTo>
                    <a:lnTo>
                      <a:pt x="356" y="290"/>
                    </a:lnTo>
                    <a:lnTo>
                      <a:pt x="344" y="278"/>
                    </a:lnTo>
                    <a:lnTo>
                      <a:pt x="338" y="282"/>
                    </a:lnTo>
                    <a:lnTo>
                      <a:pt x="348" y="292"/>
                    </a:lnTo>
                    <a:lnTo>
                      <a:pt x="366" y="306"/>
                    </a:lnTo>
                    <a:lnTo>
                      <a:pt x="370" y="312"/>
                    </a:lnTo>
                    <a:lnTo>
                      <a:pt x="374" y="320"/>
                    </a:lnTo>
                    <a:lnTo>
                      <a:pt x="378" y="328"/>
                    </a:lnTo>
                    <a:lnTo>
                      <a:pt x="354" y="322"/>
                    </a:lnTo>
                    <a:lnTo>
                      <a:pt x="334" y="314"/>
                    </a:lnTo>
                    <a:lnTo>
                      <a:pt x="320" y="304"/>
                    </a:lnTo>
                    <a:lnTo>
                      <a:pt x="312" y="304"/>
                    </a:lnTo>
                    <a:lnTo>
                      <a:pt x="310" y="314"/>
                    </a:lnTo>
                    <a:lnTo>
                      <a:pt x="296" y="298"/>
                    </a:lnTo>
                    <a:lnTo>
                      <a:pt x="290" y="290"/>
                    </a:lnTo>
                    <a:lnTo>
                      <a:pt x="294" y="286"/>
                    </a:lnTo>
                    <a:lnTo>
                      <a:pt x="288" y="280"/>
                    </a:lnTo>
                    <a:lnTo>
                      <a:pt x="280" y="282"/>
                    </a:lnTo>
                    <a:lnTo>
                      <a:pt x="272" y="274"/>
                    </a:lnTo>
                    <a:lnTo>
                      <a:pt x="262" y="264"/>
                    </a:lnTo>
                    <a:lnTo>
                      <a:pt x="256" y="258"/>
                    </a:lnTo>
                    <a:lnTo>
                      <a:pt x="244" y="254"/>
                    </a:lnTo>
                    <a:lnTo>
                      <a:pt x="238" y="250"/>
                    </a:lnTo>
                    <a:lnTo>
                      <a:pt x="238" y="258"/>
                    </a:lnTo>
                    <a:lnTo>
                      <a:pt x="238" y="260"/>
                    </a:lnTo>
                    <a:lnTo>
                      <a:pt x="236" y="262"/>
                    </a:lnTo>
                    <a:lnTo>
                      <a:pt x="224" y="262"/>
                    </a:lnTo>
                    <a:lnTo>
                      <a:pt x="218" y="266"/>
                    </a:lnTo>
                    <a:lnTo>
                      <a:pt x="208" y="270"/>
                    </a:lnTo>
                    <a:lnTo>
                      <a:pt x="194" y="268"/>
                    </a:lnTo>
                    <a:lnTo>
                      <a:pt x="186" y="258"/>
                    </a:lnTo>
                    <a:lnTo>
                      <a:pt x="188" y="246"/>
                    </a:lnTo>
                    <a:lnTo>
                      <a:pt x="202" y="236"/>
                    </a:lnTo>
                    <a:lnTo>
                      <a:pt x="214" y="238"/>
                    </a:lnTo>
                    <a:lnTo>
                      <a:pt x="226" y="242"/>
                    </a:lnTo>
                    <a:lnTo>
                      <a:pt x="232" y="246"/>
                    </a:lnTo>
                    <a:lnTo>
                      <a:pt x="238" y="240"/>
                    </a:lnTo>
                    <a:lnTo>
                      <a:pt x="246" y="236"/>
                    </a:lnTo>
                    <a:lnTo>
                      <a:pt x="258" y="232"/>
                    </a:lnTo>
                    <a:lnTo>
                      <a:pt x="254" y="228"/>
                    </a:lnTo>
                    <a:lnTo>
                      <a:pt x="246" y="222"/>
                    </a:lnTo>
                    <a:lnTo>
                      <a:pt x="254" y="210"/>
                    </a:lnTo>
                    <a:lnTo>
                      <a:pt x="268" y="202"/>
                    </a:lnTo>
                    <a:lnTo>
                      <a:pt x="280" y="190"/>
                    </a:lnTo>
                    <a:lnTo>
                      <a:pt x="272" y="172"/>
                    </a:lnTo>
                    <a:lnTo>
                      <a:pt x="264" y="160"/>
                    </a:lnTo>
                    <a:lnTo>
                      <a:pt x="256" y="160"/>
                    </a:lnTo>
                    <a:lnTo>
                      <a:pt x="254" y="152"/>
                    </a:lnTo>
                    <a:lnTo>
                      <a:pt x="246" y="156"/>
                    </a:lnTo>
                    <a:lnTo>
                      <a:pt x="240" y="148"/>
                    </a:lnTo>
                    <a:lnTo>
                      <a:pt x="240" y="142"/>
                    </a:lnTo>
                    <a:lnTo>
                      <a:pt x="228" y="142"/>
                    </a:lnTo>
                    <a:lnTo>
                      <a:pt x="218" y="150"/>
                    </a:lnTo>
                    <a:lnTo>
                      <a:pt x="210" y="142"/>
                    </a:lnTo>
                    <a:lnTo>
                      <a:pt x="222" y="134"/>
                    </a:lnTo>
                    <a:lnTo>
                      <a:pt x="218" y="128"/>
                    </a:lnTo>
                    <a:lnTo>
                      <a:pt x="212" y="124"/>
                    </a:lnTo>
                    <a:lnTo>
                      <a:pt x="202" y="114"/>
                    </a:lnTo>
                    <a:lnTo>
                      <a:pt x="196" y="120"/>
                    </a:lnTo>
                    <a:lnTo>
                      <a:pt x="190" y="112"/>
                    </a:lnTo>
                    <a:lnTo>
                      <a:pt x="186" y="106"/>
                    </a:lnTo>
                    <a:lnTo>
                      <a:pt x="178" y="98"/>
                    </a:lnTo>
                    <a:lnTo>
                      <a:pt x="172" y="100"/>
                    </a:lnTo>
                    <a:lnTo>
                      <a:pt x="176" y="106"/>
                    </a:lnTo>
                    <a:lnTo>
                      <a:pt x="178" y="112"/>
                    </a:lnTo>
                    <a:lnTo>
                      <a:pt x="172" y="116"/>
                    </a:lnTo>
                    <a:lnTo>
                      <a:pt x="158" y="116"/>
                    </a:lnTo>
                    <a:lnTo>
                      <a:pt x="136" y="110"/>
                    </a:lnTo>
                    <a:lnTo>
                      <a:pt x="130" y="116"/>
                    </a:lnTo>
                    <a:lnTo>
                      <a:pt x="118" y="118"/>
                    </a:lnTo>
                    <a:lnTo>
                      <a:pt x="90" y="114"/>
                    </a:lnTo>
                    <a:lnTo>
                      <a:pt x="74" y="110"/>
                    </a:lnTo>
                    <a:lnTo>
                      <a:pt x="56" y="110"/>
                    </a:lnTo>
                    <a:lnTo>
                      <a:pt x="48" y="104"/>
                    </a:lnTo>
                    <a:lnTo>
                      <a:pt x="40" y="100"/>
                    </a:lnTo>
                    <a:lnTo>
                      <a:pt x="32" y="106"/>
                    </a:lnTo>
                    <a:lnTo>
                      <a:pt x="20" y="102"/>
                    </a:lnTo>
                    <a:lnTo>
                      <a:pt x="8" y="94"/>
                    </a:lnTo>
                    <a:lnTo>
                      <a:pt x="8" y="84"/>
                    </a:lnTo>
                    <a:lnTo>
                      <a:pt x="16" y="84"/>
                    </a:lnTo>
                    <a:lnTo>
                      <a:pt x="32" y="86"/>
                    </a:lnTo>
                    <a:lnTo>
                      <a:pt x="38" y="82"/>
                    </a:lnTo>
                    <a:lnTo>
                      <a:pt x="32" y="76"/>
                    </a:lnTo>
                    <a:lnTo>
                      <a:pt x="16" y="78"/>
                    </a:lnTo>
                    <a:lnTo>
                      <a:pt x="0" y="72"/>
                    </a:lnTo>
                    <a:lnTo>
                      <a:pt x="0" y="50"/>
                    </a:lnTo>
                    <a:lnTo>
                      <a:pt x="8" y="30"/>
                    </a:lnTo>
                    <a:lnTo>
                      <a:pt x="20" y="14"/>
                    </a:lnTo>
                    <a:lnTo>
                      <a:pt x="38" y="2"/>
                    </a:lnTo>
                    <a:lnTo>
                      <a:pt x="52" y="0"/>
                    </a:lnTo>
                    <a:lnTo>
                      <a:pt x="82" y="2"/>
                    </a:lnTo>
                    <a:lnTo>
                      <a:pt x="76" y="8"/>
                    </a:lnTo>
                    <a:lnTo>
                      <a:pt x="64" y="12"/>
                    </a:lnTo>
                    <a:lnTo>
                      <a:pt x="54" y="28"/>
                    </a:lnTo>
                    <a:lnTo>
                      <a:pt x="54" y="40"/>
                    </a:lnTo>
                    <a:lnTo>
                      <a:pt x="54" y="50"/>
                    </a:lnTo>
                    <a:lnTo>
                      <a:pt x="68" y="76"/>
                    </a:lnTo>
                    <a:lnTo>
                      <a:pt x="82" y="72"/>
                    </a:lnTo>
                    <a:lnTo>
                      <a:pt x="76" y="64"/>
                    </a:lnTo>
                    <a:lnTo>
                      <a:pt x="66" y="50"/>
                    </a:lnTo>
                    <a:lnTo>
                      <a:pt x="78" y="46"/>
                    </a:lnTo>
                    <a:lnTo>
                      <a:pt x="70" y="38"/>
                    </a:lnTo>
                    <a:lnTo>
                      <a:pt x="72" y="26"/>
                    </a:lnTo>
                    <a:lnTo>
                      <a:pt x="84" y="16"/>
                    </a:lnTo>
                    <a:lnTo>
                      <a:pt x="108" y="4"/>
                    </a:lnTo>
                    <a:lnTo>
                      <a:pt x="122" y="2"/>
                    </a:lnTo>
                    <a:lnTo>
                      <a:pt x="134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5" name="Freeform 31">
                <a:extLst>
                  <a:ext uri="{FF2B5EF4-FFF2-40B4-BE49-F238E27FC236}">
                    <a16:creationId xmlns:a16="http://schemas.microsoft.com/office/drawing/2014/main" id="{2265F02F-BCC1-4BCB-834F-0944D242F2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5777" y="2296426"/>
                <a:ext cx="54291" cy="33178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22" y="0"/>
                  </a:cxn>
                  <a:cxn ang="0">
                    <a:pos x="8" y="6"/>
                  </a:cxn>
                  <a:cxn ang="0">
                    <a:pos x="4" y="10"/>
                  </a:cxn>
                  <a:cxn ang="0">
                    <a:pos x="2" y="12"/>
                  </a:cxn>
                  <a:cxn ang="0">
                    <a:pos x="0" y="14"/>
                  </a:cxn>
                  <a:cxn ang="0">
                    <a:pos x="6" y="18"/>
                  </a:cxn>
                  <a:cxn ang="0">
                    <a:pos x="10" y="22"/>
                  </a:cxn>
                  <a:cxn ang="0">
                    <a:pos x="22" y="18"/>
                  </a:cxn>
                  <a:cxn ang="0">
                    <a:pos x="30" y="12"/>
                  </a:cxn>
                  <a:cxn ang="0">
                    <a:pos x="36" y="4"/>
                  </a:cxn>
                  <a:cxn ang="0">
                    <a:pos x="34" y="0"/>
                  </a:cxn>
                </a:cxnLst>
                <a:rect l="0" t="0" r="r" b="b"/>
                <a:pathLst>
                  <a:path w="36" h="22">
                    <a:moveTo>
                      <a:pt x="34" y="0"/>
                    </a:moveTo>
                    <a:lnTo>
                      <a:pt x="22" y="0"/>
                    </a:lnTo>
                    <a:lnTo>
                      <a:pt x="8" y="6"/>
                    </a:lnTo>
                    <a:lnTo>
                      <a:pt x="4" y="10"/>
                    </a:lnTo>
                    <a:lnTo>
                      <a:pt x="2" y="12"/>
                    </a:lnTo>
                    <a:lnTo>
                      <a:pt x="0" y="14"/>
                    </a:lnTo>
                    <a:lnTo>
                      <a:pt x="6" y="18"/>
                    </a:lnTo>
                    <a:lnTo>
                      <a:pt x="10" y="22"/>
                    </a:lnTo>
                    <a:lnTo>
                      <a:pt x="22" y="18"/>
                    </a:lnTo>
                    <a:lnTo>
                      <a:pt x="30" y="12"/>
                    </a:lnTo>
                    <a:lnTo>
                      <a:pt x="36" y="4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6" name="Freeform 32">
                <a:extLst>
                  <a:ext uri="{FF2B5EF4-FFF2-40B4-BE49-F238E27FC236}">
                    <a16:creationId xmlns:a16="http://schemas.microsoft.com/office/drawing/2014/main" id="{FE07B6DB-079F-4E4C-9492-245F09785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9278" y="2317539"/>
                <a:ext cx="27146" cy="3317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6"/>
                  </a:cxn>
                  <a:cxn ang="0">
                    <a:pos x="0" y="14"/>
                  </a:cxn>
                  <a:cxn ang="0">
                    <a:pos x="8" y="22"/>
                  </a:cxn>
                  <a:cxn ang="0">
                    <a:pos x="18" y="10"/>
                  </a:cxn>
                  <a:cxn ang="0">
                    <a:pos x="16" y="2"/>
                  </a:cxn>
                  <a:cxn ang="0">
                    <a:pos x="8" y="0"/>
                  </a:cxn>
                </a:cxnLst>
                <a:rect l="0" t="0" r="r" b="b"/>
                <a:pathLst>
                  <a:path w="18" h="22">
                    <a:moveTo>
                      <a:pt x="8" y="0"/>
                    </a:moveTo>
                    <a:lnTo>
                      <a:pt x="2" y="6"/>
                    </a:lnTo>
                    <a:lnTo>
                      <a:pt x="0" y="14"/>
                    </a:lnTo>
                    <a:lnTo>
                      <a:pt x="8" y="22"/>
                    </a:lnTo>
                    <a:lnTo>
                      <a:pt x="18" y="10"/>
                    </a:lnTo>
                    <a:lnTo>
                      <a:pt x="16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7" name="Freeform 33">
                <a:extLst>
                  <a:ext uri="{FF2B5EF4-FFF2-40B4-BE49-F238E27FC236}">
                    <a16:creationId xmlns:a16="http://schemas.microsoft.com/office/drawing/2014/main" id="{C99C3649-A8ED-4CCE-8380-2168FBBE1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9829" y="1635883"/>
                <a:ext cx="33178" cy="2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6" y="2"/>
                  </a:cxn>
                  <a:cxn ang="0">
                    <a:pos x="22" y="8"/>
                  </a:cxn>
                  <a:cxn ang="0">
                    <a:pos x="20" y="12"/>
                  </a:cxn>
                  <a:cxn ang="0">
                    <a:pos x="10" y="14"/>
                  </a:cxn>
                  <a:cxn ang="0">
                    <a:pos x="2" y="8"/>
                  </a:cxn>
                  <a:cxn ang="0">
                    <a:pos x="0" y="2"/>
                  </a:cxn>
                  <a:cxn ang="0">
                    <a:pos x="8" y="0"/>
                  </a:cxn>
                </a:cxnLst>
                <a:rect l="0" t="0" r="r" b="b"/>
                <a:pathLst>
                  <a:path w="22" h="14">
                    <a:moveTo>
                      <a:pt x="8" y="0"/>
                    </a:moveTo>
                    <a:lnTo>
                      <a:pt x="16" y="2"/>
                    </a:lnTo>
                    <a:lnTo>
                      <a:pt x="22" y="8"/>
                    </a:lnTo>
                    <a:lnTo>
                      <a:pt x="20" y="12"/>
                    </a:lnTo>
                    <a:lnTo>
                      <a:pt x="10" y="14"/>
                    </a:lnTo>
                    <a:lnTo>
                      <a:pt x="2" y="8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8" name="Freeform 34">
                <a:extLst>
                  <a:ext uri="{FF2B5EF4-FFF2-40B4-BE49-F238E27FC236}">
                    <a16:creationId xmlns:a16="http://schemas.microsoft.com/office/drawing/2014/main" id="{7DD3D062-DE6A-42B9-B6D0-A00911960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5006" y="2088310"/>
                <a:ext cx="30162" cy="2412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16" y="6"/>
                  </a:cxn>
                  <a:cxn ang="0">
                    <a:pos x="20" y="12"/>
                  </a:cxn>
                  <a:cxn ang="0">
                    <a:pos x="16" y="16"/>
                  </a:cxn>
                  <a:cxn ang="0">
                    <a:pos x="6" y="14"/>
                  </a:cxn>
                  <a:cxn ang="0">
                    <a:pos x="0" y="10"/>
                  </a:cxn>
                  <a:cxn ang="0">
                    <a:pos x="0" y="2"/>
                  </a:cxn>
                  <a:cxn ang="0">
                    <a:pos x="8" y="0"/>
                  </a:cxn>
                </a:cxnLst>
                <a:rect l="0" t="0" r="r" b="b"/>
                <a:pathLst>
                  <a:path w="20" h="16">
                    <a:moveTo>
                      <a:pt x="8" y="0"/>
                    </a:moveTo>
                    <a:lnTo>
                      <a:pt x="16" y="6"/>
                    </a:lnTo>
                    <a:lnTo>
                      <a:pt x="20" y="12"/>
                    </a:lnTo>
                    <a:lnTo>
                      <a:pt x="16" y="16"/>
                    </a:lnTo>
                    <a:lnTo>
                      <a:pt x="6" y="14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9" name="Freeform 35">
                <a:extLst>
                  <a:ext uri="{FF2B5EF4-FFF2-40B4-BE49-F238E27FC236}">
                    <a16:creationId xmlns:a16="http://schemas.microsoft.com/office/drawing/2014/main" id="{7B1AF57C-B1DD-4E05-A324-3AEF60763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5349" y="2742821"/>
                <a:ext cx="57307" cy="2714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8" y="8"/>
                  </a:cxn>
                  <a:cxn ang="0">
                    <a:pos x="18" y="14"/>
                  </a:cxn>
                  <a:cxn ang="0">
                    <a:pos x="34" y="18"/>
                  </a:cxn>
                  <a:cxn ang="0">
                    <a:pos x="38" y="12"/>
                  </a:cxn>
                  <a:cxn ang="0">
                    <a:pos x="30" y="6"/>
                  </a:cxn>
                  <a:cxn ang="0">
                    <a:pos x="22" y="2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0" y="2"/>
                  </a:cxn>
                </a:cxnLst>
                <a:rect l="0" t="0" r="r" b="b"/>
                <a:pathLst>
                  <a:path w="38" h="18">
                    <a:moveTo>
                      <a:pt x="0" y="2"/>
                    </a:moveTo>
                    <a:lnTo>
                      <a:pt x="8" y="8"/>
                    </a:lnTo>
                    <a:lnTo>
                      <a:pt x="18" y="14"/>
                    </a:lnTo>
                    <a:lnTo>
                      <a:pt x="34" y="18"/>
                    </a:lnTo>
                    <a:lnTo>
                      <a:pt x="38" y="12"/>
                    </a:lnTo>
                    <a:lnTo>
                      <a:pt x="30" y="6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0" name="Freeform 36">
                <a:extLst>
                  <a:ext uri="{FF2B5EF4-FFF2-40B4-BE49-F238E27FC236}">
                    <a16:creationId xmlns:a16="http://schemas.microsoft.com/office/drawing/2014/main" id="{B866B423-37A3-4FF8-9158-54EDD7569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6147" y="2712659"/>
                <a:ext cx="108582" cy="754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2"/>
                  </a:cxn>
                  <a:cxn ang="0">
                    <a:pos x="24" y="6"/>
                  </a:cxn>
                  <a:cxn ang="0">
                    <a:pos x="32" y="10"/>
                  </a:cxn>
                  <a:cxn ang="0">
                    <a:pos x="42" y="16"/>
                  </a:cxn>
                  <a:cxn ang="0">
                    <a:pos x="50" y="26"/>
                  </a:cxn>
                  <a:cxn ang="0">
                    <a:pos x="56" y="30"/>
                  </a:cxn>
                  <a:cxn ang="0">
                    <a:pos x="66" y="36"/>
                  </a:cxn>
                  <a:cxn ang="0">
                    <a:pos x="70" y="42"/>
                  </a:cxn>
                  <a:cxn ang="0">
                    <a:pos x="72" y="46"/>
                  </a:cxn>
                  <a:cxn ang="0">
                    <a:pos x="66" y="48"/>
                  </a:cxn>
                  <a:cxn ang="0">
                    <a:pos x="56" y="50"/>
                  </a:cxn>
                  <a:cxn ang="0">
                    <a:pos x="46" y="46"/>
                  </a:cxn>
                  <a:cxn ang="0">
                    <a:pos x="46" y="38"/>
                  </a:cxn>
                  <a:cxn ang="0">
                    <a:pos x="40" y="38"/>
                  </a:cxn>
                  <a:cxn ang="0">
                    <a:pos x="34" y="32"/>
                  </a:cxn>
                  <a:cxn ang="0">
                    <a:pos x="28" y="24"/>
                  </a:cxn>
                  <a:cxn ang="0">
                    <a:pos x="22" y="24"/>
                  </a:cxn>
                  <a:cxn ang="0">
                    <a:pos x="20" y="18"/>
                  </a:cxn>
                  <a:cxn ang="0">
                    <a:pos x="14" y="18"/>
                  </a:cxn>
                  <a:cxn ang="0">
                    <a:pos x="6" y="14"/>
                  </a:cxn>
                  <a:cxn ang="0">
                    <a:pos x="0" y="10"/>
                  </a:cxn>
                  <a:cxn ang="0">
                    <a:pos x="0" y="0"/>
                  </a:cxn>
                </a:cxnLst>
                <a:rect l="0" t="0" r="r" b="b"/>
                <a:pathLst>
                  <a:path w="72" h="50">
                    <a:moveTo>
                      <a:pt x="0" y="0"/>
                    </a:moveTo>
                    <a:lnTo>
                      <a:pt x="12" y="2"/>
                    </a:lnTo>
                    <a:lnTo>
                      <a:pt x="24" y="6"/>
                    </a:lnTo>
                    <a:lnTo>
                      <a:pt x="32" y="10"/>
                    </a:lnTo>
                    <a:lnTo>
                      <a:pt x="42" y="16"/>
                    </a:lnTo>
                    <a:lnTo>
                      <a:pt x="50" y="26"/>
                    </a:lnTo>
                    <a:lnTo>
                      <a:pt x="56" y="30"/>
                    </a:lnTo>
                    <a:lnTo>
                      <a:pt x="66" y="36"/>
                    </a:lnTo>
                    <a:lnTo>
                      <a:pt x="70" y="42"/>
                    </a:lnTo>
                    <a:lnTo>
                      <a:pt x="72" y="46"/>
                    </a:lnTo>
                    <a:lnTo>
                      <a:pt x="66" y="48"/>
                    </a:lnTo>
                    <a:lnTo>
                      <a:pt x="56" y="50"/>
                    </a:lnTo>
                    <a:lnTo>
                      <a:pt x="46" y="46"/>
                    </a:lnTo>
                    <a:lnTo>
                      <a:pt x="46" y="38"/>
                    </a:lnTo>
                    <a:lnTo>
                      <a:pt x="40" y="38"/>
                    </a:lnTo>
                    <a:lnTo>
                      <a:pt x="34" y="32"/>
                    </a:lnTo>
                    <a:lnTo>
                      <a:pt x="28" y="24"/>
                    </a:lnTo>
                    <a:lnTo>
                      <a:pt x="22" y="24"/>
                    </a:lnTo>
                    <a:lnTo>
                      <a:pt x="20" y="18"/>
                    </a:lnTo>
                    <a:lnTo>
                      <a:pt x="14" y="18"/>
                    </a:lnTo>
                    <a:lnTo>
                      <a:pt x="6" y="14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51" name="Group 37">
                <a:extLst>
                  <a:ext uri="{FF2B5EF4-FFF2-40B4-BE49-F238E27FC236}">
                    <a16:creationId xmlns:a16="http://schemas.microsoft.com/office/drawing/2014/main" id="{7BB3F6AC-D1EA-47DB-83D2-41F04D6A6A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5099" y="1958614"/>
                <a:ext cx="895805" cy="699753"/>
                <a:chOff x="44" y="1185"/>
                <a:chExt cx="594" cy="464"/>
              </a:xfrm>
              <a:grpFill/>
            </p:grpSpPr>
            <p:sp>
              <p:nvSpPr>
                <p:cNvPr id="267" name="Freeform 38">
                  <a:extLst>
                    <a:ext uri="{FF2B5EF4-FFF2-40B4-BE49-F238E27FC236}">
                      <a16:creationId xmlns:a16="http://schemas.microsoft.com/office/drawing/2014/main" id="{77216742-8516-4B27-B359-E30ABE9139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" y="1185"/>
                  <a:ext cx="594" cy="414"/>
                </a:xfrm>
                <a:custGeom>
                  <a:avLst/>
                  <a:gdLst/>
                  <a:ahLst/>
                  <a:cxnLst>
                    <a:cxn ang="0">
                      <a:pos x="540" y="354"/>
                    </a:cxn>
                    <a:cxn ang="0">
                      <a:pos x="510" y="318"/>
                    </a:cxn>
                    <a:cxn ang="0">
                      <a:pos x="500" y="332"/>
                    </a:cxn>
                    <a:cxn ang="0">
                      <a:pos x="464" y="324"/>
                    </a:cxn>
                    <a:cxn ang="0">
                      <a:pos x="414" y="298"/>
                    </a:cxn>
                    <a:cxn ang="0">
                      <a:pos x="362" y="288"/>
                    </a:cxn>
                    <a:cxn ang="0">
                      <a:pos x="318" y="272"/>
                    </a:cxn>
                    <a:cxn ang="0">
                      <a:pos x="314" y="294"/>
                    </a:cxn>
                    <a:cxn ang="0">
                      <a:pos x="278" y="304"/>
                    </a:cxn>
                    <a:cxn ang="0">
                      <a:pos x="252" y="298"/>
                    </a:cxn>
                    <a:cxn ang="0">
                      <a:pos x="270" y="274"/>
                    </a:cxn>
                    <a:cxn ang="0">
                      <a:pos x="274" y="266"/>
                    </a:cxn>
                    <a:cxn ang="0">
                      <a:pos x="236" y="298"/>
                    </a:cxn>
                    <a:cxn ang="0">
                      <a:pos x="222" y="322"/>
                    </a:cxn>
                    <a:cxn ang="0">
                      <a:pos x="196" y="348"/>
                    </a:cxn>
                    <a:cxn ang="0">
                      <a:pos x="146" y="384"/>
                    </a:cxn>
                    <a:cxn ang="0">
                      <a:pos x="112" y="398"/>
                    </a:cxn>
                    <a:cxn ang="0">
                      <a:pos x="90" y="408"/>
                    </a:cxn>
                    <a:cxn ang="0">
                      <a:pos x="84" y="394"/>
                    </a:cxn>
                    <a:cxn ang="0">
                      <a:pos x="114" y="382"/>
                    </a:cxn>
                    <a:cxn ang="0">
                      <a:pos x="156" y="354"/>
                    </a:cxn>
                    <a:cxn ang="0">
                      <a:pos x="170" y="320"/>
                    </a:cxn>
                    <a:cxn ang="0">
                      <a:pos x="138" y="328"/>
                    </a:cxn>
                    <a:cxn ang="0">
                      <a:pos x="100" y="328"/>
                    </a:cxn>
                    <a:cxn ang="0">
                      <a:pos x="86" y="286"/>
                    </a:cxn>
                    <a:cxn ang="0">
                      <a:pos x="56" y="300"/>
                    </a:cxn>
                    <a:cxn ang="0">
                      <a:pos x="48" y="274"/>
                    </a:cxn>
                    <a:cxn ang="0">
                      <a:pos x="24" y="258"/>
                    </a:cxn>
                    <a:cxn ang="0">
                      <a:pos x="46" y="226"/>
                    </a:cxn>
                    <a:cxn ang="0">
                      <a:pos x="80" y="214"/>
                    </a:cxn>
                    <a:cxn ang="0">
                      <a:pos x="102" y="184"/>
                    </a:cxn>
                    <a:cxn ang="0">
                      <a:pos x="86" y="180"/>
                    </a:cxn>
                    <a:cxn ang="0">
                      <a:pos x="20" y="168"/>
                    </a:cxn>
                    <a:cxn ang="0">
                      <a:pos x="10" y="150"/>
                    </a:cxn>
                    <a:cxn ang="0">
                      <a:pos x="60" y="132"/>
                    </a:cxn>
                    <a:cxn ang="0">
                      <a:pos x="100" y="142"/>
                    </a:cxn>
                    <a:cxn ang="0">
                      <a:pos x="102" y="132"/>
                    </a:cxn>
                    <a:cxn ang="0">
                      <a:pos x="84" y="116"/>
                    </a:cxn>
                    <a:cxn ang="0">
                      <a:pos x="44" y="94"/>
                    </a:cxn>
                    <a:cxn ang="0">
                      <a:pos x="22" y="68"/>
                    </a:cxn>
                    <a:cxn ang="0">
                      <a:pos x="88" y="28"/>
                    </a:cxn>
                    <a:cxn ang="0">
                      <a:pos x="132" y="12"/>
                    </a:cxn>
                    <a:cxn ang="0">
                      <a:pos x="186" y="8"/>
                    </a:cxn>
                    <a:cxn ang="0">
                      <a:pos x="244" y="16"/>
                    </a:cxn>
                    <a:cxn ang="0">
                      <a:pos x="318" y="30"/>
                    </a:cxn>
                    <a:cxn ang="0">
                      <a:pos x="400" y="40"/>
                    </a:cxn>
                    <a:cxn ang="0">
                      <a:pos x="438" y="288"/>
                    </a:cxn>
                    <a:cxn ang="0">
                      <a:pos x="478" y="316"/>
                    </a:cxn>
                    <a:cxn ang="0">
                      <a:pos x="508" y="300"/>
                    </a:cxn>
                    <a:cxn ang="0">
                      <a:pos x="556" y="358"/>
                    </a:cxn>
                    <a:cxn ang="0">
                      <a:pos x="594" y="394"/>
                    </a:cxn>
                    <a:cxn ang="0">
                      <a:pos x="582" y="394"/>
                    </a:cxn>
                  </a:cxnLst>
                  <a:rect l="0" t="0" r="r" b="b"/>
                  <a:pathLst>
                    <a:path w="594" h="414">
                      <a:moveTo>
                        <a:pt x="568" y="384"/>
                      </a:moveTo>
                      <a:lnTo>
                        <a:pt x="552" y="370"/>
                      </a:lnTo>
                      <a:lnTo>
                        <a:pt x="542" y="362"/>
                      </a:lnTo>
                      <a:lnTo>
                        <a:pt x="540" y="354"/>
                      </a:lnTo>
                      <a:lnTo>
                        <a:pt x="530" y="342"/>
                      </a:lnTo>
                      <a:lnTo>
                        <a:pt x="522" y="336"/>
                      </a:lnTo>
                      <a:lnTo>
                        <a:pt x="518" y="330"/>
                      </a:lnTo>
                      <a:lnTo>
                        <a:pt x="510" y="318"/>
                      </a:lnTo>
                      <a:lnTo>
                        <a:pt x="506" y="322"/>
                      </a:lnTo>
                      <a:lnTo>
                        <a:pt x="510" y="334"/>
                      </a:lnTo>
                      <a:lnTo>
                        <a:pt x="506" y="338"/>
                      </a:lnTo>
                      <a:lnTo>
                        <a:pt x="500" y="332"/>
                      </a:lnTo>
                      <a:lnTo>
                        <a:pt x="496" y="328"/>
                      </a:lnTo>
                      <a:lnTo>
                        <a:pt x="492" y="336"/>
                      </a:lnTo>
                      <a:lnTo>
                        <a:pt x="480" y="332"/>
                      </a:lnTo>
                      <a:lnTo>
                        <a:pt x="464" y="324"/>
                      </a:lnTo>
                      <a:lnTo>
                        <a:pt x="440" y="310"/>
                      </a:lnTo>
                      <a:lnTo>
                        <a:pt x="438" y="302"/>
                      </a:lnTo>
                      <a:lnTo>
                        <a:pt x="426" y="304"/>
                      </a:lnTo>
                      <a:lnTo>
                        <a:pt x="414" y="298"/>
                      </a:lnTo>
                      <a:lnTo>
                        <a:pt x="400" y="296"/>
                      </a:lnTo>
                      <a:lnTo>
                        <a:pt x="378" y="296"/>
                      </a:lnTo>
                      <a:lnTo>
                        <a:pt x="368" y="296"/>
                      </a:lnTo>
                      <a:lnTo>
                        <a:pt x="362" y="288"/>
                      </a:lnTo>
                      <a:lnTo>
                        <a:pt x="348" y="286"/>
                      </a:lnTo>
                      <a:lnTo>
                        <a:pt x="344" y="280"/>
                      </a:lnTo>
                      <a:lnTo>
                        <a:pt x="332" y="274"/>
                      </a:lnTo>
                      <a:lnTo>
                        <a:pt x="318" y="272"/>
                      </a:lnTo>
                      <a:lnTo>
                        <a:pt x="306" y="272"/>
                      </a:lnTo>
                      <a:lnTo>
                        <a:pt x="306" y="280"/>
                      </a:lnTo>
                      <a:lnTo>
                        <a:pt x="310" y="286"/>
                      </a:lnTo>
                      <a:lnTo>
                        <a:pt x="314" y="294"/>
                      </a:lnTo>
                      <a:lnTo>
                        <a:pt x="310" y="296"/>
                      </a:lnTo>
                      <a:lnTo>
                        <a:pt x="294" y="296"/>
                      </a:lnTo>
                      <a:lnTo>
                        <a:pt x="286" y="298"/>
                      </a:lnTo>
                      <a:lnTo>
                        <a:pt x="278" y="304"/>
                      </a:lnTo>
                      <a:lnTo>
                        <a:pt x="268" y="312"/>
                      </a:lnTo>
                      <a:lnTo>
                        <a:pt x="256" y="316"/>
                      </a:lnTo>
                      <a:lnTo>
                        <a:pt x="250" y="308"/>
                      </a:lnTo>
                      <a:lnTo>
                        <a:pt x="252" y="298"/>
                      </a:lnTo>
                      <a:lnTo>
                        <a:pt x="256" y="290"/>
                      </a:lnTo>
                      <a:lnTo>
                        <a:pt x="258" y="280"/>
                      </a:lnTo>
                      <a:lnTo>
                        <a:pt x="262" y="276"/>
                      </a:lnTo>
                      <a:lnTo>
                        <a:pt x="270" y="274"/>
                      </a:lnTo>
                      <a:lnTo>
                        <a:pt x="280" y="272"/>
                      </a:lnTo>
                      <a:lnTo>
                        <a:pt x="284" y="264"/>
                      </a:lnTo>
                      <a:lnTo>
                        <a:pt x="286" y="260"/>
                      </a:lnTo>
                      <a:lnTo>
                        <a:pt x="274" y="266"/>
                      </a:lnTo>
                      <a:lnTo>
                        <a:pt x="264" y="268"/>
                      </a:lnTo>
                      <a:lnTo>
                        <a:pt x="244" y="282"/>
                      </a:lnTo>
                      <a:lnTo>
                        <a:pt x="236" y="290"/>
                      </a:lnTo>
                      <a:lnTo>
                        <a:pt x="236" y="298"/>
                      </a:lnTo>
                      <a:lnTo>
                        <a:pt x="230" y="304"/>
                      </a:lnTo>
                      <a:lnTo>
                        <a:pt x="220" y="306"/>
                      </a:lnTo>
                      <a:lnTo>
                        <a:pt x="216" y="314"/>
                      </a:lnTo>
                      <a:lnTo>
                        <a:pt x="222" y="322"/>
                      </a:lnTo>
                      <a:lnTo>
                        <a:pt x="224" y="326"/>
                      </a:lnTo>
                      <a:lnTo>
                        <a:pt x="218" y="332"/>
                      </a:lnTo>
                      <a:lnTo>
                        <a:pt x="208" y="340"/>
                      </a:lnTo>
                      <a:lnTo>
                        <a:pt x="196" y="348"/>
                      </a:lnTo>
                      <a:lnTo>
                        <a:pt x="176" y="360"/>
                      </a:lnTo>
                      <a:lnTo>
                        <a:pt x="154" y="372"/>
                      </a:lnTo>
                      <a:lnTo>
                        <a:pt x="148" y="378"/>
                      </a:lnTo>
                      <a:lnTo>
                        <a:pt x="146" y="384"/>
                      </a:lnTo>
                      <a:lnTo>
                        <a:pt x="134" y="390"/>
                      </a:lnTo>
                      <a:lnTo>
                        <a:pt x="130" y="394"/>
                      </a:lnTo>
                      <a:lnTo>
                        <a:pt x="116" y="394"/>
                      </a:lnTo>
                      <a:lnTo>
                        <a:pt x="112" y="398"/>
                      </a:lnTo>
                      <a:lnTo>
                        <a:pt x="104" y="402"/>
                      </a:lnTo>
                      <a:lnTo>
                        <a:pt x="98" y="398"/>
                      </a:lnTo>
                      <a:lnTo>
                        <a:pt x="94" y="400"/>
                      </a:lnTo>
                      <a:lnTo>
                        <a:pt x="90" y="408"/>
                      </a:lnTo>
                      <a:lnTo>
                        <a:pt x="84" y="412"/>
                      </a:lnTo>
                      <a:lnTo>
                        <a:pt x="76" y="410"/>
                      </a:lnTo>
                      <a:lnTo>
                        <a:pt x="78" y="402"/>
                      </a:lnTo>
                      <a:lnTo>
                        <a:pt x="84" y="394"/>
                      </a:lnTo>
                      <a:lnTo>
                        <a:pt x="90" y="390"/>
                      </a:lnTo>
                      <a:lnTo>
                        <a:pt x="100" y="388"/>
                      </a:lnTo>
                      <a:lnTo>
                        <a:pt x="110" y="388"/>
                      </a:lnTo>
                      <a:lnTo>
                        <a:pt x="114" y="382"/>
                      </a:lnTo>
                      <a:lnTo>
                        <a:pt x="124" y="378"/>
                      </a:lnTo>
                      <a:lnTo>
                        <a:pt x="140" y="366"/>
                      </a:lnTo>
                      <a:lnTo>
                        <a:pt x="150" y="356"/>
                      </a:lnTo>
                      <a:lnTo>
                        <a:pt x="156" y="354"/>
                      </a:lnTo>
                      <a:lnTo>
                        <a:pt x="160" y="342"/>
                      </a:lnTo>
                      <a:lnTo>
                        <a:pt x="160" y="332"/>
                      </a:lnTo>
                      <a:lnTo>
                        <a:pt x="168" y="328"/>
                      </a:lnTo>
                      <a:lnTo>
                        <a:pt x="170" y="320"/>
                      </a:lnTo>
                      <a:lnTo>
                        <a:pt x="160" y="322"/>
                      </a:lnTo>
                      <a:lnTo>
                        <a:pt x="148" y="328"/>
                      </a:lnTo>
                      <a:lnTo>
                        <a:pt x="142" y="322"/>
                      </a:lnTo>
                      <a:lnTo>
                        <a:pt x="138" y="328"/>
                      </a:lnTo>
                      <a:lnTo>
                        <a:pt x="134" y="330"/>
                      </a:lnTo>
                      <a:lnTo>
                        <a:pt x="126" y="322"/>
                      </a:lnTo>
                      <a:lnTo>
                        <a:pt x="110" y="320"/>
                      </a:lnTo>
                      <a:lnTo>
                        <a:pt x="100" y="328"/>
                      </a:lnTo>
                      <a:lnTo>
                        <a:pt x="90" y="330"/>
                      </a:lnTo>
                      <a:lnTo>
                        <a:pt x="88" y="304"/>
                      </a:lnTo>
                      <a:lnTo>
                        <a:pt x="86" y="296"/>
                      </a:lnTo>
                      <a:lnTo>
                        <a:pt x="86" y="286"/>
                      </a:lnTo>
                      <a:lnTo>
                        <a:pt x="80" y="286"/>
                      </a:lnTo>
                      <a:lnTo>
                        <a:pt x="78" y="296"/>
                      </a:lnTo>
                      <a:lnTo>
                        <a:pt x="74" y="300"/>
                      </a:lnTo>
                      <a:lnTo>
                        <a:pt x="56" y="300"/>
                      </a:lnTo>
                      <a:lnTo>
                        <a:pt x="48" y="292"/>
                      </a:lnTo>
                      <a:lnTo>
                        <a:pt x="40" y="280"/>
                      </a:lnTo>
                      <a:lnTo>
                        <a:pt x="42" y="274"/>
                      </a:lnTo>
                      <a:lnTo>
                        <a:pt x="48" y="274"/>
                      </a:lnTo>
                      <a:lnTo>
                        <a:pt x="40" y="268"/>
                      </a:lnTo>
                      <a:lnTo>
                        <a:pt x="40" y="260"/>
                      </a:lnTo>
                      <a:lnTo>
                        <a:pt x="36" y="268"/>
                      </a:lnTo>
                      <a:lnTo>
                        <a:pt x="24" y="258"/>
                      </a:lnTo>
                      <a:lnTo>
                        <a:pt x="30" y="246"/>
                      </a:lnTo>
                      <a:lnTo>
                        <a:pt x="34" y="242"/>
                      </a:lnTo>
                      <a:lnTo>
                        <a:pt x="46" y="234"/>
                      </a:lnTo>
                      <a:lnTo>
                        <a:pt x="46" y="226"/>
                      </a:lnTo>
                      <a:lnTo>
                        <a:pt x="50" y="220"/>
                      </a:lnTo>
                      <a:lnTo>
                        <a:pt x="58" y="220"/>
                      </a:lnTo>
                      <a:lnTo>
                        <a:pt x="72" y="222"/>
                      </a:lnTo>
                      <a:lnTo>
                        <a:pt x="80" y="214"/>
                      </a:lnTo>
                      <a:lnTo>
                        <a:pt x="88" y="210"/>
                      </a:lnTo>
                      <a:lnTo>
                        <a:pt x="110" y="208"/>
                      </a:lnTo>
                      <a:lnTo>
                        <a:pt x="108" y="194"/>
                      </a:lnTo>
                      <a:lnTo>
                        <a:pt x="102" y="184"/>
                      </a:lnTo>
                      <a:lnTo>
                        <a:pt x="108" y="178"/>
                      </a:lnTo>
                      <a:lnTo>
                        <a:pt x="104" y="174"/>
                      </a:lnTo>
                      <a:lnTo>
                        <a:pt x="94" y="174"/>
                      </a:lnTo>
                      <a:lnTo>
                        <a:pt x="86" y="180"/>
                      </a:lnTo>
                      <a:lnTo>
                        <a:pt x="76" y="186"/>
                      </a:lnTo>
                      <a:lnTo>
                        <a:pt x="22" y="184"/>
                      </a:lnTo>
                      <a:lnTo>
                        <a:pt x="14" y="176"/>
                      </a:lnTo>
                      <a:lnTo>
                        <a:pt x="20" y="168"/>
                      </a:lnTo>
                      <a:lnTo>
                        <a:pt x="20" y="164"/>
                      </a:lnTo>
                      <a:lnTo>
                        <a:pt x="4" y="164"/>
                      </a:lnTo>
                      <a:lnTo>
                        <a:pt x="0" y="156"/>
                      </a:lnTo>
                      <a:lnTo>
                        <a:pt x="10" y="150"/>
                      </a:lnTo>
                      <a:lnTo>
                        <a:pt x="22" y="140"/>
                      </a:lnTo>
                      <a:lnTo>
                        <a:pt x="36" y="136"/>
                      </a:lnTo>
                      <a:lnTo>
                        <a:pt x="52" y="130"/>
                      </a:lnTo>
                      <a:lnTo>
                        <a:pt x="60" y="132"/>
                      </a:lnTo>
                      <a:lnTo>
                        <a:pt x="62" y="140"/>
                      </a:lnTo>
                      <a:lnTo>
                        <a:pt x="72" y="146"/>
                      </a:lnTo>
                      <a:lnTo>
                        <a:pt x="88" y="144"/>
                      </a:lnTo>
                      <a:lnTo>
                        <a:pt x="100" y="142"/>
                      </a:lnTo>
                      <a:lnTo>
                        <a:pt x="114" y="136"/>
                      </a:lnTo>
                      <a:lnTo>
                        <a:pt x="118" y="130"/>
                      </a:lnTo>
                      <a:lnTo>
                        <a:pt x="108" y="128"/>
                      </a:lnTo>
                      <a:lnTo>
                        <a:pt x="102" y="132"/>
                      </a:lnTo>
                      <a:lnTo>
                        <a:pt x="88" y="130"/>
                      </a:lnTo>
                      <a:lnTo>
                        <a:pt x="88" y="122"/>
                      </a:lnTo>
                      <a:lnTo>
                        <a:pt x="92" y="118"/>
                      </a:lnTo>
                      <a:lnTo>
                        <a:pt x="84" y="116"/>
                      </a:lnTo>
                      <a:lnTo>
                        <a:pt x="66" y="120"/>
                      </a:lnTo>
                      <a:lnTo>
                        <a:pt x="60" y="108"/>
                      </a:lnTo>
                      <a:lnTo>
                        <a:pt x="50" y="100"/>
                      </a:lnTo>
                      <a:lnTo>
                        <a:pt x="44" y="94"/>
                      </a:lnTo>
                      <a:lnTo>
                        <a:pt x="38" y="90"/>
                      </a:lnTo>
                      <a:lnTo>
                        <a:pt x="26" y="90"/>
                      </a:lnTo>
                      <a:lnTo>
                        <a:pt x="20" y="82"/>
                      </a:lnTo>
                      <a:lnTo>
                        <a:pt x="22" y="68"/>
                      </a:lnTo>
                      <a:lnTo>
                        <a:pt x="58" y="64"/>
                      </a:lnTo>
                      <a:lnTo>
                        <a:pt x="70" y="54"/>
                      </a:lnTo>
                      <a:lnTo>
                        <a:pt x="74" y="42"/>
                      </a:lnTo>
                      <a:lnTo>
                        <a:pt x="88" y="28"/>
                      </a:lnTo>
                      <a:lnTo>
                        <a:pt x="104" y="28"/>
                      </a:lnTo>
                      <a:lnTo>
                        <a:pt x="120" y="20"/>
                      </a:lnTo>
                      <a:lnTo>
                        <a:pt x="128" y="20"/>
                      </a:lnTo>
                      <a:lnTo>
                        <a:pt x="132" y="12"/>
                      </a:lnTo>
                      <a:lnTo>
                        <a:pt x="158" y="10"/>
                      </a:lnTo>
                      <a:lnTo>
                        <a:pt x="176" y="0"/>
                      </a:lnTo>
                      <a:lnTo>
                        <a:pt x="190" y="2"/>
                      </a:lnTo>
                      <a:lnTo>
                        <a:pt x="186" y="8"/>
                      </a:lnTo>
                      <a:lnTo>
                        <a:pt x="190" y="14"/>
                      </a:lnTo>
                      <a:lnTo>
                        <a:pt x="204" y="8"/>
                      </a:lnTo>
                      <a:lnTo>
                        <a:pt x="212" y="12"/>
                      </a:lnTo>
                      <a:lnTo>
                        <a:pt x="244" y="16"/>
                      </a:lnTo>
                      <a:lnTo>
                        <a:pt x="244" y="22"/>
                      </a:lnTo>
                      <a:lnTo>
                        <a:pt x="268" y="24"/>
                      </a:lnTo>
                      <a:lnTo>
                        <a:pt x="296" y="24"/>
                      </a:lnTo>
                      <a:lnTo>
                        <a:pt x="318" y="30"/>
                      </a:lnTo>
                      <a:lnTo>
                        <a:pt x="344" y="36"/>
                      </a:lnTo>
                      <a:lnTo>
                        <a:pt x="364" y="40"/>
                      </a:lnTo>
                      <a:lnTo>
                        <a:pt x="394" y="36"/>
                      </a:lnTo>
                      <a:lnTo>
                        <a:pt x="400" y="40"/>
                      </a:lnTo>
                      <a:lnTo>
                        <a:pt x="420" y="48"/>
                      </a:lnTo>
                      <a:lnTo>
                        <a:pt x="420" y="288"/>
                      </a:lnTo>
                      <a:lnTo>
                        <a:pt x="430" y="292"/>
                      </a:lnTo>
                      <a:lnTo>
                        <a:pt x="438" y="288"/>
                      </a:lnTo>
                      <a:lnTo>
                        <a:pt x="446" y="286"/>
                      </a:lnTo>
                      <a:lnTo>
                        <a:pt x="454" y="296"/>
                      </a:lnTo>
                      <a:lnTo>
                        <a:pt x="470" y="308"/>
                      </a:lnTo>
                      <a:lnTo>
                        <a:pt x="478" y="316"/>
                      </a:lnTo>
                      <a:lnTo>
                        <a:pt x="488" y="314"/>
                      </a:lnTo>
                      <a:lnTo>
                        <a:pt x="490" y="308"/>
                      </a:lnTo>
                      <a:lnTo>
                        <a:pt x="498" y="304"/>
                      </a:lnTo>
                      <a:lnTo>
                        <a:pt x="508" y="300"/>
                      </a:lnTo>
                      <a:lnTo>
                        <a:pt x="520" y="312"/>
                      </a:lnTo>
                      <a:lnTo>
                        <a:pt x="530" y="322"/>
                      </a:lnTo>
                      <a:lnTo>
                        <a:pt x="546" y="338"/>
                      </a:lnTo>
                      <a:lnTo>
                        <a:pt x="556" y="358"/>
                      </a:lnTo>
                      <a:lnTo>
                        <a:pt x="566" y="370"/>
                      </a:lnTo>
                      <a:lnTo>
                        <a:pt x="578" y="378"/>
                      </a:lnTo>
                      <a:lnTo>
                        <a:pt x="592" y="386"/>
                      </a:lnTo>
                      <a:lnTo>
                        <a:pt x="594" y="394"/>
                      </a:lnTo>
                      <a:lnTo>
                        <a:pt x="590" y="410"/>
                      </a:lnTo>
                      <a:lnTo>
                        <a:pt x="576" y="414"/>
                      </a:lnTo>
                      <a:lnTo>
                        <a:pt x="580" y="404"/>
                      </a:lnTo>
                      <a:lnTo>
                        <a:pt x="582" y="394"/>
                      </a:lnTo>
                      <a:lnTo>
                        <a:pt x="576" y="392"/>
                      </a:lnTo>
                      <a:lnTo>
                        <a:pt x="570" y="386"/>
                      </a:lnTo>
                      <a:lnTo>
                        <a:pt x="568" y="38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8" name="Freeform 39">
                  <a:extLst>
                    <a:ext uri="{FF2B5EF4-FFF2-40B4-BE49-F238E27FC236}">
                      <a16:creationId xmlns:a16="http://schemas.microsoft.com/office/drawing/2014/main" id="{44A35584-ADB8-468F-8933-15F0B595FE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" y="1527"/>
                  <a:ext cx="38" cy="26"/>
                </a:xfrm>
                <a:custGeom>
                  <a:avLst/>
                  <a:gdLst/>
                  <a:ahLst/>
                  <a:cxnLst>
                    <a:cxn ang="0">
                      <a:pos x="28" y="2"/>
                    </a:cxn>
                    <a:cxn ang="0">
                      <a:pos x="20" y="4"/>
                    </a:cxn>
                    <a:cxn ang="0">
                      <a:pos x="14" y="6"/>
                    </a:cxn>
                    <a:cxn ang="0">
                      <a:pos x="14" y="14"/>
                    </a:cxn>
                    <a:cxn ang="0">
                      <a:pos x="8" y="12"/>
                    </a:cxn>
                    <a:cxn ang="0">
                      <a:pos x="4" y="8"/>
                    </a:cxn>
                    <a:cxn ang="0">
                      <a:pos x="0" y="12"/>
                    </a:cxn>
                    <a:cxn ang="0">
                      <a:pos x="2" y="20"/>
                    </a:cxn>
                    <a:cxn ang="0">
                      <a:pos x="8" y="26"/>
                    </a:cxn>
                    <a:cxn ang="0">
                      <a:pos x="26" y="24"/>
                    </a:cxn>
                    <a:cxn ang="0">
                      <a:pos x="32" y="16"/>
                    </a:cxn>
                    <a:cxn ang="0">
                      <a:pos x="38" y="10"/>
                    </a:cxn>
                    <a:cxn ang="0">
                      <a:pos x="34" y="0"/>
                    </a:cxn>
                    <a:cxn ang="0">
                      <a:pos x="28" y="2"/>
                    </a:cxn>
                  </a:cxnLst>
                  <a:rect l="0" t="0" r="r" b="b"/>
                  <a:pathLst>
                    <a:path w="38" h="26">
                      <a:moveTo>
                        <a:pt x="28" y="2"/>
                      </a:moveTo>
                      <a:lnTo>
                        <a:pt x="20" y="4"/>
                      </a:lnTo>
                      <a:lnTo>
                        <a:pt x="14" y="6"/>
                      </a:lnTo>
                      <a:lnTo>
                        <a:pt x="14" y="14"/>
                      </a:lnTo>
                      <a:lnTo>
                        <a:pt x="8" y="12"/>
                      </a:lnTo>
                      <a:lnTo>
                        <a:pt x="4" y="8"/>
                      </a:lnTo>
                      <a:lnTo>
                        <a:pt x="0" y="12"/>
                      </a:lnTo>
                      <a:lnTo>
                        <a:pt x="2" y="20"/>
                      </a:lnTo>
                      <a:lnTo>
                        <a:pt x="8" y="26"/>
                      </a:lnTo>
                      <a:lnTo>
                        <a:pt x="26" y="24"/>
                      </a:lnTo>
                      <a:lnTo>
                        <a:pt x="32" y="16"/>
                      </a:lnTo>
                      <a:lnTo>
                        <a:pt x="38" y="10"/>
                      </a:lnTo>
                      <a:lnTo>
                        <a:pt x="34" y="0"/>
                      </a:lnTo>
                      <a:lnTo>
                        <a:pt x="28" y="2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9" name="Freeform 40">
                  <a:extLst>
                    <a:ext uri="{FF2B5EF4-FFF2-40B4-BE49-F238E27FC236}">
                      <a16:creationId xmlns:a16="http://schemas.microsoft.com/office/drawing/2014/main" id="{C087EFB4-2D99-488F-B384-230AD66797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" y="1473"/>
                  <a:ext cx="26" cy="16"/>
                </a:xfrm>
                <a:custGeom>
                  <a:avLst/>
                  <a:gdLst/>
                  <a:ahLst/>
                  <a:cxnLst>
                    <a:cxn ang="0">
                      <a:pos x="22" y="0"/>
                    </a:cxn>
                    <a:cxn ang="0">
                      <a:pos x="26" y="4"/>
                    </a:cxn>
                    <a:cxn ang="0">
                      <a:pos x="26" y="8"/>
                    </a:cxn>
                    <a:cxn ang="0">
                      <a:pos x="22" y="16"/>
                    </a:cxn>
                    <a:cxn ang="0">
                      <a:pos x="14" y="14"/>
                    </a:cxn>
                    <a:cxn ang="0">
                      <a:pos x="10" y="16"/>
                    </a:cxn>
                    <a:cxn ang="0">
                      <a:pos x="4" y="10"/>
                    </a:cxn>
                    <a:cxn ang="0">
                      <a:pos x="0" y="6"/>
                    </a:cxn>
                    <a:cxn ang="0">
                      <a:pos x="2" y="0"/>
                    </a:cxn>
                    <a:cxn ang="0">
                      <a:pos x="8" y="0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26" h="16">
                      <a:moveTo>
                        <a:pt x="22" y="0"/>
                      </a:moveTo>
                      <a:lnTo>
                        <a:pt x="26" y="4"/>
                      </a:lnTo>
                      <a:lnTo>
                        <a:pt x="26" y="8"/>
                      </a:lnTo>
                      <a:lnTo>
                        <a:pt x="22" y="16"/>
                      </a:lnTo>
                      <a:lnTo>
                        <a:pt x="14" y="14"/>
                      </a:lnTo>
                      <a:lnTo>
                        <a:pt x="10" y="16"/>
                      </a:lnTo>
                      <a:lnTo>
                        <a:pt x="4" y="10"/>
                      </a:lnTo>
                      <a:lnTo>
                        <a:pt x="0" y="6"/>
                      </a:lnTo>
                      <a:lnTo>
                        <a:pt x="2" y="0"/>
                      </a:lnTo>
                      <a:lnTo>
                        <a:pt x="8" y="0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0" name="Freeform 41">
                  <a:extLst>
                    <a:ext uri="{FF2B5EF4-FFF2-40B4-BE49-F238E27FC236}">
                      <a16:creationId xmlns:a16="http://schemas.microsoft.com/office/drawing/2014/main" id="{DD88865E-C61A-4240-8DAF-0F8685FB8D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" y="1525"/>
                  <a:ext cx="24" cy="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2"/>
                    </a:cxn>
                    <a:cxn ang="0">
                      <a:pos x="16" y="6"/>
                    </a:cxn>
                    <a:cxn ang="0">
                      <a:pos x="18" y="20"/>
                    </a:cxn>
                    <a:cxn ang="0">
                      <a:pos x="24" y="30"/>
                    </a:cxn>
                    <a:cxn ang="0">
                      <a:pos x="24" y="40"/>
                    </a:cxn>
                    <a:cxn ang="0">
                      <a:pos x="16" y="32"/>
                    </a:cxn>
                    <a:cxn ang="0">
                      <a:pos x="8" y="22"/>
                    </a:cxn>
                    <a:cxn ang="0">
                      <a:pos x="4" y="16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4" h="40">
                      <a:moveTo>
                        <a:pt x="0" y="0"/>
                      </a:moveTo>
                      <a:lnTo>
                        <a:pt x="10" y="2"/>
                      </a:lnTo>
                      <a:lnTo>
                        <a:pt x="16" y="6"/>
                      </a:lnTo>
                      <a:lnTo>
                        <a:pt x="18" y="20"/>
                      </a:lnTo>
                      <a:lnTo>
                        <a:pt x="24" y="30"/>
                      </a:lnTo>
                      <a:lnTo>
                        <a:pt x="24" y="40"/>
                      </a:lnTo>
                      <a:lnTo>
                        <a:pt x="16" y="32"/>
                      </a:lnTo>
                      <a:lnTo>
                        <a:pt x="8" y="22"/>
                      </a:lnTo>
                      <a:lnTo>
                        <a:pt x="4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1" name="Freeform 42">
                  <a:extLst>
                    <a:ext uri="{FF2B5EF4-FFF2-40B4-BE49-F238E27FC236}">
                      <a16:creationId xmlns:a16="http://schemas.microsoft.com/office/drawing/2014/main" id="{983A8CF6-D3EF-4D42-AEC1-6F289F866C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" y="1565"/>
                  <a:ext cx="22" cy="38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0" y="0"/>
                    </a:cxn>
                    <a:cxn ang="0">
                      <a:pos x="8" y="2"/>
                    </a:cxn>
                    <a:cxn ang="0">
                      <a:pos x="14" y="14"/>
                    </a:cxn>
                    <a:cxn ang="0">
                      <a:pos x="22" y="24"/>
                    </a:cxn>
                    <a:cxn ang="0">
                      <a:pos x="22" y="32"/>
                    </a:cxn>
                    <a:cxn ang="0">
                      <a:pos x="18" y="38"/>
                    </a:cxn>
                    <a:cxn ang="0">
                      <a:pos x="12" y="30"/>
                    </a:cxn>
                    <a:cxn ang="0">
                      <a:pos x="6" y="24"/>
                    </a:cxn>
                    <a:cxn ang="0">
                      <a:pos x="4" y="16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22" h="38">
                      <a:moveTo>
                        <a:pt x="0" y="8"/>
                      </a:moveTo>
                      <a:lnTo>
                        <a:pt x="0" y="0"/>
                      </a:lnTo>
                      <a:lnTo>
                        <a:pt x="8" y="2"/>
                      </a:lnTo>
                      <a:lnTo>
                        <a:pt x="14" y="14"/>
                      </a:lnTo>
                      <a:lnTo>
                        <a:pt x="22" y="24"/>
                      </a:lnTo>
                      <a:lnTo>
                        <a:pt x="22" y="32"/>
                      </a:lnTo>
                      <a:lnTo>
                        <a:pt x="18" y="38"/>
                      </a:lnTo>
                      <a:lnTo>
                        <a:pt x="12" y="30"/>
                      </a:lnTo>
                      <a:lnTo>
                        <a:pt x="6" y="24"/>
                      </a:lnTo>
                      <a:lnTo>
                        <a:pt x="4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2" name="Freeform 43">
                  <a:extLst>
                    <a:ext uri="{FF2B5EF4-FFF2-40B4-BE49-F238E27FC236}">
                      <a16:creationId xmlns:a16="http://schemas.microsoft.com/office/drawing/2014/main" id="{DA0D3808-C042-4635-AAC0-8F20E5E332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" y="1615"/>
                  <a:ext cx="26" cy="3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4"/>
                    </a:cxn>
                    <a:cxn ang="0">
                      <a:pos x="18" y="4"/>
                    </a:cxn>
                    <a:cxn ang="0">
                      <a:pos x="20" y="8"/>
                    </a:cxn>
                    <a:cxn ang="0">
                      <a:pos x="18" y="16"/>
                    </a:cxn>
                    <a:cxn ang="0">
                      <a:pos x="22" y="22"/>
                    </a:cxn>
                    <a:cxn ang="0">
                      <a:pos x="26" y="34"/>
                    </a:cxn>
                    <a:cxn ang="0">
                      <a:pos x="18" y="32"/>
                    </a:cxn>
                    <a:cxn ang="0">
                      <a:pos x="8" y="20"/>
                    </a:cxn>
                    <a:cxn ang="0">
                      <a:pos x="2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6" h="34">
                      <a:moveTo>
                        <a:pt x="0" y="0"/>
                      </a:moveTo>
                      <a:lnTo>
                        <a:pt x="10" y="4"/>
                      </a:lnTo>
                      <a:lnTo>
                        <a:pt x="18" y="4"/>
                      </a:lnTo>
                      <a:lnTo>
                        <a:pt x="20" y="8"/>
                      </a:lnTo>
                      <a:lnTo>
                        <a:pt x="18" y="16"/>
                      </a:lnTo>
                      <a:lnTo>
                        <a:pt x="22" y="22"/>
                      </a:lnTo>
                      <a:lnTo>
                        <a:pt x="26" y="34"/>
                      </a:lnTo>
                      <a:lnTo>
                        <a:pt x="18" y="32"/>
                      </a:lnTo>
                      <a:lnTo>
                        <a:pt x="8" y="20"/>
                      </a:lnTo>
                      <a:lnTo>
                        <a:pt x="2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3" name="Freeform 44">
                  <a:extLst>
                    <a:ext uri="{FF2B5EF4-FFF2-40B4-BE49-F238E27FC236}">
                      <a16:creationId xmlns:a16="http://schemas.microsoft.com/office/drawing/2014/main" id="{B6924FEB-8DED-4F53-924A-D9959836AB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" y="1591"/>
                  <a:ext cx="32" cy="20"/>
                </a:xfrm>
                <a:custGeom>
                  <a:avLst/>
                  <a:gdLst/>
                  <a:ahLst/>
                  <a:cxnLst>
                    <a:cxn ang="0">
                      <a:pos x="32" y="4"/>
                    </a:cxn>
                    <a:cxn ang="0">
                      <a:pos x="28" y="10"/>
                    </a:cxn>
                    <a:cxn ang="0">
                      <a:pos x="22" y="12"/>
                    </a:cxn>
                    <a:cxn ang="0">
                      <a:pos x="12" y="14"/>
                    </a:cxn>
                    <a:cxn ang="0">
                      <a:pos x="6" y="20"/>
                    </a:cxn>
                    <a:cxn ang="0">
                      <a:pos x="0" y="18"/>
                    </a:cxn>
                    <a:cxn ang="0">
                      <a:pos x="6" y="8"/>
                    </a:cxn>
                    <a:cxn ang="0">
                      <a:pos x="14" y="4"/>
                    </a:cxn>
                    <a:cxn ang="0">
                      <a:pos x="26" y="0"/>
                    </a:cxn>
                    <a:cxn ang="0">
                      <a:pos x="32" y="4"/>
                    </a:cxn>
                  </a:cxnLst>
                  <a:rect l="0" t="0" r="r" b="b"/>
                  <a:pathLst>
                    <a:path w="32" h="20">
                      <a:moveTo>
                        <a:pt x="32" y="4"/>
                      </a:moveTo>
                      <a:lnTo>
                        <a:pt x="28" y="10"/>
                      </a:lnTo>
                      <a:lnTo>
                        <a:pt x="22" y="12"/>
                      </a:lnTo>
                      <a:lnTo>
                        <a:pt x="12" y="14"/>
                      </a:lnTo>
                      <a:lnTo>
                        <a:pt x="6" y="20"/>
                      </a:lnTo>
                      <a:lnTo>
                        <a:pt x="0" y="18"/>
                      </a:lnTo>
                      <a:lnTo>
                        <a:pt x="6" y="8"/>
                      </a:lnTo>
                      <a:lnTo>
                        <a:pt x="14" y="4"/>
                      </a:lnTo>
                      <a:lnTo>
                        <a:pt x="26" y="0"/>
                      </a:lnTo>
                      <a:lnTo>
                        <a:pt x="32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4" name="Freeform 45">
                  <a:extLst>
                    <a:ext uri="{FF2B5EF4-FFF2-40B4-BE49-F238E27FC236}">
                      <a16:creationId xmlns:a16="http://schemas.microsoft.com/office/drawing/2014/main" id="{C4EB0053-C1EA-4FD8-B98A-0B375DCE01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" y="1523"/>
                  <a:ext cx="16" cy="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4"/>
                    </a:cxn>
                    <a:cxn ang="0">
                      <a:pos x="16" y="16"/>
                    </a:cxn>
                    <a:cxn ang="0">
                      <a:pos x="14" y="24"/>
                    </a:cxn>
                    <a:cxn ang="0">
                      <a:pos x="10" y="30"/>
                    </a:cxn>
                    <a:cxn ang="0">
                      <a:pos x="4" y="22"/>
                    </a:cxn>
                    <a:cxn ang="0">
                      <a:pos x="4" y="16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30">
                      <a:moveTo>
                        <a:pt x="0" y="0"/>
                      </a:moveTo>
                      <a:lnTo>
                        <a:pt x="10" y="4"/>
                      </a:lnTo>
                      <a:lnTo>
                        <a:pt x="16" y="16"/>
                      </a:lnTo>
                      <a:lnTo>
                        <a:pt x="14" y="24"/>
                      </a:lnTo>
                      <a:lnTo>
                        <a:pt x="10" y="30"/>
                      </a:lnTo>
                      <a:lnTo>
                        <a:pt x="4" y="22"/>
                      </a:lnTo>
                      <a:lnTo>
                        <a:pt x="4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5" name="Freeform 46">
                  <a:extLst>
                    <a:ext uri="{FF2B5EF4-FFF2-40B4-BE49-F238E27FC236}">
                      <a16:creationId xmlns:a16="http://schemas.microsoft.com/office/drawing/2014/main" id="{3C2608A1-A461-442C-A8DF-78837A972D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" y="1575"/>
                  <a:ext cx="14" cy="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4"/>
                    </a:cxn>
                    <a:cxn ang="0">
                      <a:pos x="14" y="6"/>
                    </a:cxn>
                    <a:cxn ang="0">
                      <a:pos x="12" y="16"/>
                    </a:cxn>
                    <a:cxn ang="0">
                      <a:pos x="6" y="20"/>
                    </a:cxn>
                    <a:cxn ang="0">
                      <a:pos x="0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4" h="20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4" y="6"/>
                      </a:lnTo>
                      <a:lnTo>
                        <a:pt x="12" y="16"/>
                      </a:lnTo>
                      <a:lnTo>
                        <a:pt x="6" y="20"/>
                      </a:lnTo>
                      <a:lnTo>
                        <a:pt x="0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6" name="Freeform 47">
                  <a:extLst>
                    <a:ext uri="{FF2B5EF4-FFF2-40B4-BE49-F238E27FC236}">
                      <a16:creationId xmlns:a16="http://schemas.microsoft.com/office/drawing/2014/main" id="{6A955A98-A7FB-4770-B46C-6372FD574A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" y="1523"/>
                  <a:ext cx="16" cy="3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4"/>
                    </a:cxn>
                    <a:cxn ang="0">
                      <a:pos x="16" y="16"/>
                    </a:cxn>
                    <a:cxn ang="0">
                      <a:pos x="14" y="24"/>
                    </a:cxn>
                    <a:cxn ang="0">
                      <a:pos x="10" y="30"/>
                    </a:cxn>
                    <a:cxn ang="0">
                      <a:pos x="4" y="22"/>
                    </a:cxn>
                    <a:cxn ang="0">
                      <a:pos x="4" y="16"/>
                    </a:cxn>
                    <a:cxn ang="0">
                      <a:pos x="0" y="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30">
                      <a:moveTo>
                        <a:pt x="0" y="0"/>
                      </a:moveTo>
                      <a:lnTo>
                        <a:pt x="10" y="4"/>
                      </a:lnTo>
                      <a:lnTo>
                        <a:pt x="16" y="16"/>
                      </a:lnTo>
                      <a:lnTo>
                        <a:pt x="14" y="24"/>
                      </a:lnTo>
                      <a:lnTo>
                        <a:pt x="10" y="30"/>
                      </a:lnTo>
                      <a:lnTo>
                        <a:pt x="4" y="22"/>
                      </a:lnTo>
                      <a:lnTo>
                        <a:pt x="4" y="16"/>
                      </a:lnTo>
                      <a:lnTo>
                        <a:pt x="0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7" name="Freeform 48">
                  <a:extLst>
                    <a:ext uri="{FF2B5EF4-FFF2-40B4-BE49-F238E27FC236}">
                      <a16:creationId xmlns:a16="http://schemas.microsoft.com/office/drawing/2014/main" id="{5EB8EFD4-733A-471B-9BFA-C48BEC5451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" y="1575"/>
                  <a:ext cx="14" cy="2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4"/>
                    </a:cxn>
                    <a:cxn ang="0">
                      <a:pos x="14" y="6"/>
                    </a:cxn>
                    <a:cxn ang="0">
                      <a:pos x="12" y="16"/>
                    </a:cxn>
                    <a:cxn ang="0">
                      <a:pos x="6" y="20"/>
                    </a:cxn>
                    <a:cxn ang="0">
                      <a:pos x="0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4" h="20">
                      <a:moveTo>
                        <a:pt x="0" y="0"/>
                      </a:moveTo>
                      <a:lnTo>
                        <a:pt x="6" y="4"/>
                      </a:lnTo>
                      <a:lnTo>
                        <a:pt x="14" y="6"/>
                      </a:lnTo>
                      <a:lnTo>
                        <a:pt x="12" y="16"/>
                      </a:lnTo>
                      <a:lnTo>
                        <a:pt x="6" y="20"/>
                      </a:lnTo>
                      <a:lnTo>
                        <a:pt x="0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78" name="Freeform 49">
                  <a:extLst>
                    <a:ext uri="{FF2B5EF4-FFF2-40B4-BE49-F238E27FC236}">
                      <a16:creationId xmlns:a16="http://schemas.microsoft.com/office/drawing/2014/main" id="{746F69E5-4A83-4994-AA23-0A66078F6F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6" y="1551"/>
                  <a:ext cx="14" cy="14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8" y="0"/>
                    </a:cxn>
                    <a:cxn ang="0">
                      <a:pos x="14" y="6"/>
                    </a:cxn>
                    <a:cxn ang="0">
                      <a:pos x="8" y="10"/>
                    </a:cxn>
                    <a:cxn ang="0">
                      <a:pos x="2" y="14"/>
                    </a:cxn>
                    <a:cxn ang="0">
                      <a:pos x="0" y="6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14" h="14">
                      <a:moveTo>
                        <a:pt x="4" y="0"/>
                      </a:moveTo>
                      <a:lnTo>
                        <a:pt x="8" y="0"/>
                      </a:lnTo>
                      <a:lnTo>
                        <a:pt x="14" y="6"/>
                      </a:lnTo>
                      <a:lnTo>
                        <a:pt x="8" y="10"/>
                      </a:lnTo>
                      <a:lnTo>
                        <a:pt x="2" y="14"/>
                      </a:lnTo>
                      <a:lnTo>
                        <a:pt x="0" y="6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52" name="Freeform 50">
                <a:extLst>
                  <a:ext uri="{FF2B5EF4-FFF2-40B4-BE49-F238E27FC236}">
                    <a16:creationId xmlns:a16="http://schemas.microsoft.com/office/drawing/2014/main" id="{FDCA43C4-4120-433B-9C55-D67283246D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0600" y="2757901"/>
                <a:ext cx="1375377" cy="675624"/>
              </a:xfrm>
              <a:custGeom>
                <a:avLst/>
                <a:gdLst/>
                <a:ahLst/>
                <a:cxnLst>
                  <a:cxn ang="0">
                    <a:pos x="24" y="30"/>
                  </a:cxn>
                  <a:cxn ang="0">
                    <a:pos x="30" y="20"/>
                  </a:cxn>
                  <a:cxn ang="0">
                    <a:pos x="472" y="8"/>
                  </a:cxn>
                  <a:cxn ang="0">
                    <a:pos x="550" y="28"/>
                  </a:cxn>
                  <a:cxn ang="0">
                    <a:pos x="516" y="52"/>
                  </a:cxn>
                  <a:cxn ang="0">
                    <a:pos x="562" y="48"/>
                  </a:cxn>
                  <a:cxn ang="0">
                    <a:pos x="604" y="56"/>
                  </a:cxn>
                  <a:cxn ang="0">
                    <a:pos x="636" y="68"/>
                  </a:cxn>
                  <a:cxn ang="0">
                    <a:pos x="600" y="68"/>
                  </a:cxn>
                  <a:cxn ang="0">
                    <a:pos x="588" y="94"/>
                  </a:cxn>
                  <a:cxn ang="0">
                    <a:pos x="584" y="154"/>
                  </a:cxn>
                  <a:cxn ang="0">
                    <a:pos x="608" y="112"/>
                  </a:cxn>
                  <a:cxn ang="0">
                    <a:pos x="620" y="84"/>
                  </a:cxn>
                  <a:cxn ang="0">
                    <a:pos x="654" y="90"/>
                  </a:cxn>
                  <a:cxn ang="0">
                    <a:pos x="652" y="112"/>
                  </a:cxn>
                  <a:cxn ang="0">
                    <a:pos x="662" y="134"/>
                  </a:cxn>
                  <a:cxn ang="0">
                    <a:pos x="690" y="148"/>
                  </a:cxn>
                  <a:cxn ang="0">
                    <a:pos x="720" y="124"/>
                  </a:cxn>
                  <a:cxn ang="0">
                    <a:pos x="766" y="100"/>
                  </a:cxn>
                  <a:cxn ang="0">
                    <a:pos x="858" y="74"/>
                  </a:cxn>
                  <a:cxn ang="0">
                    <a:pos x="900" y="44"/>
                  </a:cxn>
                  <a:cxn ang="0">
                    <a:pos x="912" y="90"/>
                  </a:cxn>
                  <a:cxn ang="0">
                    <a:pos x="864" y="110"/>
                  </a:cxn>
                  <a:cxn ang="0">
                    <a:pos x="862" y="148"/>
                  </a:cxn>
                  <a:cxn ang="0">
                    <a:pos x="804" y="166"/>
                  </a:cxn>
                  <a:cxn ang="0">
                    <a:pos x="782" y="198"/>
                  </a:cxn>
                  <a:cxn ang="0">
                    <a:pos x="770" y="220"/>
                  </a:cxn>
                  <a:cxn ang="0">
                    <a:pos x="760" y="214"/>
                  </a:cxn>
                  <a:cxn ang="0">
                    <a:pos x="762" y="234"/>
                  </a:cxn>
                  <a:cxn ang="0">
                    <a:pos x="762" y="270"/>
                  </a:cxn>
                  <a:cxn ang="0">
                    <a:pos x="724" y="298"/>
                  </a:cxn>
                  <a:cxn ang="0">
                    <a:pos x="682" y="350"/>
                  </a:cxn>
                  <a:cxn ang="0">
                    <a:pos x="704" y="424"/>
                  </a:cxn>
                  <a:cxn ang="0">
                    <a:pos x="680" y="428"/>
                  </a:cxn>
                  <a:cxn ang="0">
                    <a:pos x="664" y="382"/>
                  </a:cxn>
                  <a:cxn ang="0">
                    <a:pos x="626" y="372"/>
                  </a:cxn>
                  <a:cxn ang="0">
                    <a:pos x="566" y="354"/>
                  </a:cxn>
                  <a:cxn ang="0">
                    <a:pos x="560" y="374"/>
                  </a:cxn>
                  <a:cxn ang="0">
                    <a:pos x="516" y="368"/>
                  </a:cxn>
                  <a:cxn ang="0">
                    <a:pos x="484" y="372"/>
                  </a:cxn>
                  <a:cxn ang="0">
                    <a:pos x="454" y="388"/>
                  </a:cxn>
                  <a:cxn ang="0">
                    <a:pos x="430" y="420"/>
                  </a:cxn>
                  <a:cxn ang="0">
                    <a:pos x="390" y="400"/>
                  </a:cxn>
                  <a:cxn ang="0">
                    <a:pos x="344" y="368"/>
                  </a:cxn>
                  <a:cxn ang="0">
                    <a:pos x="302" y="346"/>
                  </a:cxn>
                  <a:cxn ang="0">
                    <a:pos x="192" y="334"/>
                  </a:cxn>
                  <a:cxn ang="0">
                    <a:pos x="104" y="298"/>
                  </a:cxn>
                  <a:cxn ang="0">
                    <a:pos x="58" y="272"/>
                  </a:cxn>
                  <a:cxn ang="0">
                    <a:pos x="32" y="228"/>
                  </a:cxn>
                  <a:cxn ang="0">
                    <a:pos x="10" y="186"/>
                  </a:cxn>
                  <a:cxn ang="0">
                    <a:pos x="6" y="112"/>
                  </a:cxn>
                  <a:cxn ang="0">
                    <a:pos x="8" y="42"/>
                  </a:cxn>
                </a:cxnLst>
                <a:rect l="0" t="0" r="r" b="b"/>
                <a:pathLst>
                  <a:path w="912" h="448">
                    <a:moveTo>
                      <a:pt x="4" y="38"/>
                    </a:moveTo>
                    <a:lnTo>
                      <a:pt x="0" y="28"/>
                    </a:lnTo>
                    <a:lnTo>
                      <a:pt x="8" y="24"/>
                    </a:lnTo>
                    <a:lnTo>
                      <a:pt x="18" y="28"/>
                    </a:lnTo>
                    <a:lnTo>
                      <a:pt x="24" y="30"/>
                    </a:lnTo>
                    <a:lnTo>
                      <a:pt x="26" y="38"/>
                    </a:lnTo>
                    <a:lnTo>
                      <a:pt x="28" y="44"/>
                    </a:lnTo>
                    <a:lnTo>
                      <a:pt x="34" y="38"/>
                    </a:lnTo>
                    <a:lnTo>
                      <a:pt x="36" y="28"/>
                    </a:lnTo>
                    <a:lnTo>
                      <a:pt x="30" y="20"/>
                    </a:lnTo>
                    <a:lnTo>
                      <a:pt x="30" y="8"/>
                    </a:lnTo>
                    <a:lnTo>
                      <a:pt x="460" y="8"/>
                    </a:lnTo>
                    <a:lnTo>
                      <a:pt x="462" y="0"/>
                    </a:lnTo>
                    <a:lnTo>
                      <a:pt x="470" y="0"/>
                    </a:lnTo>
                    <a:lnTo>
                      <a:pt x="472" y="8"/>
                    </a:lnTo>
                    <a:lnTo>
                      <a:pt x="476" y="12"/>
                    </a:lnTo>
                    <a:lnTo>
                      <a:pt x="488" y="16"/>
                    </a:lnTo>
                    <a:lnTo>
                      <a:pt x="512" y="20"/>
                    </a:lnTo>
                    <a:lnTo>
                      <a:pt x="526" y="24"/>
                    </a:lnTo>
                    <a:lnTo>
                      <a:pt x="550" y="28"/>
                    </a:lnTo>
                    <a:lnTo>
                      <a:pt x="548" y="32"/>
                    </a:lnTo>
                    <a:lnTo>
                      <a:pt x="536" y="36"/>
                    </a:lnTo>
                    <a:lnTo>
                      <a:pt x="528" y="40"/>
                    </a:lnTo>
                    <a:lnTo>
                      <a:pt x="520" y="48"/>
                    </a:lnTo>
                    <a:lnTo>
                      <a:pt x="516" y="52"/>
                    </a:lnTo>
                    <a:lnTo>
                      <a:pt x="526" y="56"/>
                    </a:lnTo>
                    <a:lnTo>
                      <a:pt x="540" y="56"/>
                    </a:lnTo>
                    <a:lnTo>
                      <a:pt x="552" y="56"/>
                    </a:lnTo>
                    <a:lnTo>
                      <a:pt x="558" y="52"/>
                    </a:lnTo>
                    <a:lnTo>
                      <a:pt x="562" y="48"/>
                    </a:lnTo>
                    <a:lnTo>
                      <a:pt x="570" y="42"/>
                    </a:lnTo>
                    <a:lnTo>
                      <a:pt x="574" y="48"/>
                    </a:lnTo>
                    <a:lnTo>
                      <a:pt x="584" y="54"/>
                    </a:lnTo>
                    <a:lnTo>
                      <a:pt x="594" y="58"/>
                    </a:lnTo>
                    <a:lnTo>
                      <a:pt x="604" y="56"/>
                    </a:lnTo>
                    <a:lnTo>
                      <a:pt x="612" y="56"/>
                    </a:lnTo>
                    <a:lnTo>
                      <a:pt x="622" y="54"/>
                    </a:lnTo>
                    <a:lnTo>
                      <a:pt x="628" y="58"/>
                    </a:lnTo>
                    <a:lnTo>
                      <a:pt x="636" y="64"/>
                    </a:lnTo>
                    <a:lnTo>
                      <a:pt x="636" y="68"/>
                    </a:lnTo>
                    <a:lnTo>
                      <a:pt x="628" y="64"/>
                    </a:lnTo>
                    <a:lnTo>
                      <a:pt x="618" y="64"/>
                    </a:lnTo>
                    <a:lnTo>
                      <a:pt x="610" y="70"/>
                    </a:lnTo>
                    <a:lnTo>
                      <a:pt x="604" y="72"/>
                    </a:lnTo>
                    <a:lnTo>
                      <a:pt x="600" y="68"/>
                    </a:lnTo>
                    <a:lnTo>
                      <a:pt x="596" y="72"/>
                    </a:lnTo>
                    <a:lnTo>
                      <a:pt x="588" y="80"/>
                    </a:lnTo>
                    <a:lnTo>
                      <a:pt x="578" y="88"/>
                    </a:lnTo>
                    <a:lnTo>
                      <a:pt x="580" y="96"/>
                    </a:lnTo>
                    <a:lnTo>
                      <a:pt x="588" y="94"/>
                    </a:lnTo>
                    <a:lnTo>
                      <a:pt x="592" y="86"/>
                    </a:lnTo>
                    <a:lnTo>
                      <a:pt x="584" y="104"/>
                    </a:lnTo>
                    <a:lnTo>
                      <a:pt x="580" y="128"/>
                    </a:lnTo>
                    <a:lnTo>
                      <a:pt x="580" y="140"/>
                    </a:lnTo>
                    <a:lnTo>
                      <a:pt x="584" y="154"/>
                    </a:lnTo>
                    <a:lnTo>
                      <a:pt x="594" y="152"/>
                    </a:lnTo>
                    <a:lnTo>
                      <a:pt x="604" y="144"/>
                    </a:lnTo>
                    <a:lnTo>
                      <a:pt x="608" y="134"/>
                    </a:lnTo>
                    <a:lnTo>
                      <a:pt x="608" y="122"/>
                    </a:lnTo>
                    <a:lnTo>
                      <a:pt x="608" y="112"/>
                    </a:lnTo>
                    <a:lnTo>
                      <a:pt x="608" y="100"/>
                    </a:lnTo>
                    <a:lnTo>
                      <a:pt x="608" y="92"/>
                    </a:lnTo>
                    <a:lnTo>
                      <a:pt x="610" y="88"/>
                    </a:lnTo>
                    <a:lnTo>
                      <a:pt x="616" y="88"/>
                    </a:lnTo>
                    <a:lnTo>
                      <a:pt x="620" y="84"/>
                    </a:lnTo>
                    <a:lnTo>
                      <a:pt x="624" y="78"/>
                    </a:lnTo>
                    <a:lnTo>
                      <a:pt x="632" y="76"/>
                    </a:lnTo>
                    <a:lnTo>
                      <a:pt x="640" y="80"/>
                    </a:lnTo>
                    <a:lnTo>
                      <a:pt x="650" y="82"/>
                    </a:lnTo>
                    <a:lnTo>
                      <a:pt x="654" y="90"/>
                    </a:lnTo>
                    <a:lnTo>
                      <a:pt x="652" y="100"/>
                    </a:lnTo>
                    <a:lnTo>
                      <a:pt x="648" y="108"/>
                    </a:lnTo>
                    <a:lnTo>
                      <a:pt x="644" y="112"/>
                    </a:lnTo>
                    <a:lnTo>
                      <a:pt x="646" y="116"/>
                    </a:lnTo>
                    <a:lnTo>
                      <a:pt x="652" y="112"/>
                    </a:lnTo>
                    <a:lnTo>
                      <a:pt x="658" y="108"/>
                    </a:lnTo>
                    <a:lnTo>
                      <a:pt x="664" y="110"/>
                    </a:lnTo>
                    <a:lnTo>
                      <a:pt x="664" y="120"/>
                    </a:lnTo>
                    <a:lnTo>
                      <a:pt x="662" y="126"/>
                    </a:lnTo>
                    <a:lnTo>
                      <a:pt x="662" y="134"/>
                    </a:lnTo>
                    <a:lnTo>
                      <a:pt x="656" y="140"/>
                    </a:lnTo>
                    <a:lnTo>
                      <a:pt x="652" y="148"/>
                    </a:lnTo>
                    <a:lnTo>
                      <a:pt x="660" y="154"/>
                    </a:lnTo>
                    <a:lnTo>
                      <a:pt x="678" y="154"/>
                    </a:lnTo>
                    <a:lnTo>
                      <a:pt x="690" y="148"/>
                    </a:lnTo>
                    <a:lnTo>
                      <a:pt x="702" y="144"/>
                    </a:lnTo>
                    <a:lnTo>
                      <a:pt x="714" y="138"/>
                    </a:lnTo>
                    <a:lnTo>
                      <a:pt x="720" y="136"/>
                    </a:lnTo>
                    <a:lnTo>
                      <a:pt x="722" y="130"/>
                    </a:lnTo>
                    <a:lnTo>
                      <a:pt x="720" y="124"/>
                    </a:lnTo>
                    <a:lnTo>
                      <a:pt x="722" y="120"/>
                    </a:lnTo>
                    <a:lnTo>
                      <a:pt x="744" y="122"/>
                    </a:lnTo>
                    <a:lnTo>
                      <a:pt x="756" y="120"/>
                    </a:lnTo>
                    <a:lnTo>
                      <a:pt x="766" y="112"/>
                    </a:lnTo>
                    <a:lnTo>
                      <a:pt x="766" y="100"/>
                    </a:lnTo>
                    <a:lnTo>
                      <a:pt x="774" y="94"/>
                    </a:lnTo>
                    <a:lnTo>
                      <a:pt x="782" y="88"/>
                    </a:lnTo>
                    <a:lnTo>
                      <a:pt x="840" y="88"/>
                    </a:lnTo>
                    <a:lnTo>
                      <a:pt x="852" y="82"/>
                    </a:lnTo>
                    <a:lnTo>
                      <a:pt x="858" y="74"/>
                    </a:lnTo>
                    <a:lnTo>
                      <a:pt x="862" y="58"/>
                    </a:lnTo>
                    <a:lnTo>
                      <a:pt x="870" y="44"/>
                    </a:lnTo>
                    <a:lnTo>
                      <a:pt x="878" y="36"/>
                    </a:lnTo>
                    <a:lnTo>
                      <a:pt x="886" y="40"/>
                    </a:lnTo>
                    <a:lnTo>
                      <a:pt x="900" y="44"/>
                    </a:lnTo>
                    <a:lnTo>
                      <a:pt x="902" y="52"/>
                    </a:lnTo>
                    <a:lnTo>
                      <a:pt x="900" y="68"/>
                    </a:lnTo>
                    <a:lnTo>
                      <a:pt x="902" y="76"/>
                    </a:lnTo>
                    <a:lnTo>
                      <a:pt x="908" y="82"/>
                    </a:lnTo>
                    <a:lnTo>
                      <a:pt x="912" y="90"/>
                    </a:lnTo>
                    <a:lnTo>
                      <a:pt x="908" y="96"/>
                    </a:lnTo>
                    <a:lnTo>
                      <a:pt x="896" y="96"/>
                    </a:lnTo>
                    <a:lnTo>
                      <a:pt x="884" y="98"/>
                    </a:lnTo>
                    <a:lnTo>
                      <a:pt x="874" y="104"/>
                    </a:lnTo>
                    <a:lnTo>
                      <a:pt x="864" y="110"/>
                    </a:lnTo>
                    <a:lnTo>
                      <a:pt x="858" y="124"/>
                    </a:lnTo>
                    <a:lnTo>
                      <a:pt x="850" y="134"/>
                    </a:lnTo>
                    <a:lnTo>
                      <a:pt x="850" y="142"/>
                    </a:lnTo>
                    <a:lnTo>
                      <a:pt x="854" y="146"/>
                    </a:lnTo>
                    <a:lnTo>
                      <a:pt x="862" y="148"/>
                    </a:lnTo>
                    <a:lnTo>
                      <a:pt x="854" y="154"/>
                    </a:lnTo>
                    <a:lnTo>
                      <a:pt x="848" y="154"/>
                    </a:lnTo>
                    <a:lnTo>
                      <a:pt x="838" y="158"/>
                    </a:lnTo>
                    <a:lnTo>
                      <a:pt x="822" y="162"/>
                    </a:lnTo>
                    <a:lnTo>
                      <a:pt x="804" y="166"/>
                    </a:lnTo>
                    <a:lnTo>
                      <a:pt x="800" y="170"/>
                    </a:lnTo>
                    <a:lnTo>
                      <a:pt x="802" y="182"/>
                    </a:lnTo>
                    <a:lnTo>
                      <a:pt x="796" y="190"/>
                    </a:lnTo>
                    <a:lnTo>
                      <a:pt x="790" y="200"/>
                    </a:lnTo>
                    <a:lnTo>
                      <a:pt x="782" y="198"/>
                    </a:lnTo>
                    <a:lnTo>
                      <a:pt x="786" y="210"/>
                    </a:lnTo>
                    <a:lnTo>
                      <a:pt x="782" y="218"/>
                    </a:lnTo>
                    <a:lnTo>
                      <a:pt x="774" y="228"/>
                    </a:lnTo>
                    <a:lnTo>
                      <a:pt x="770" y="234"/>
                    </a:lnTo>
                    <a:lnTo>
                      <a:pt x="770" y="220"/>
                    </a:lnTo>
                    <a:lnTo>
                      <a:pt x="766" y="208"/>
                    </a:lnTo>
                    <a:lnTo>
                      <a:pt x="768" y="198"/>
                    </a:lnTo>
                    <a:lnTo>
                      <a:pt x="764" y="194"/>
                    </a:lnTo>
                    <a:lnTo>
                      <a:pt x="762" y="202"/>
                    </a:lnTo>
                    <a:lnTo>
                      <a:pt x="760" y="214"/>
                    </a:lnTo>
                    <a:lnTo>
                      <a:pt x="754" y="212"/>
                    </a:lnTo>
                    <a:lnTo>
                      <a:pt x="750" y="214"/>
                    </a:lnTo>
                    <a:lnTo>
                      <a:pt x="758" y="222"/>
                    </a:lnTo>
                    <a:lnTo>
                      <a:pt x="764" y="228"/>
                    </a:lnTo>
                    <a:lnTo>
                      <a:pt x="762" y="234"/>
                    </a:lnTo>
                    <a:lnTo>
                      <a:pt x="764" y="244"/>
                    </a:lnTo>
                    <a:lnTo>
                      <a:pt x="770" y="246"/>
                    </a:lnTo>
                    <a:lnTo>
                      <a:pt x="774" y="256"/>
                    </a:lnTo>
                    <a:lnTo>
                      <a:pt x="770" y="264"/>
                    </a:lnTo>
                    <a:lnTo>
                      <a:pt x="762" y="270"/>
                    </a:lnTo>
                    <a:lnTo>
                      <a:pt x="762" y="278"/>
                    </a:lnTo>
                    <a:lnTo>
                      <a:pt x="752" y="280"/>
                    </a:lnTo>
                    <a:lnTo>
                      <a:pt x="738" y="292"/>
                    </a:lnTo>
                    <a:lnTo>
                      <a:pt x="734" y="296"/>
                    </a:lnTo>
                    <a:lnTo>
                      <a:pt x="724" y="298"/>
                    </a:lnTo>
                    <a:lnTo>
                      <a:pt x="714" y="314"/>
                    </a:lnTo>
                    <a:lnTo>
                      <a:pt x="702" y="318"/>
                    </a:lnTo>
                    <a:lnTo>
                      <a:pt x="696" y="326"/>
                    </a:lnTo>
                    <a:lnTo>
                      <a:pt x="686" y="338"/>
                    </a:lnTo>
                    <a:lnTo>
                      <a:pt x="682" y="350"/>
                    </a:lnTo>
                    <a:lnTo>
                      <a:pt x="686" y="364"/>
                    </a:lnTo>
                    <a:lnTo>
                      <a:pt x="692" y="378"/>
                    </a:lnTo>
                    <a:lnTo>
                      <a:pt x="696" y="392"/>
                    </a:lnTo>
                    <a:lnTo>
                      <a:pt x="702" y="406"/>
                    </a:lnTo>
                    <a:lnTo>
                      <a:pt x="704" y="424"/>
                    </a:lnTo>
                    <a:lnTo>
                      <a:pt x="704" y="440"/>
                    </a:lnTo>
                    <a:lnTo>
                      <a:pt x="702" y="448"/>
                    </a:lnTo>
                    <a:lnTo>
                      <a:pt x="694" y="448"/>
                    </a:lnTo>
                    <a:lnTo>
                      <a:pt x="686" y="440"/>
                    </a:lnTo>
                    <a:lnTo>
                      <a:pt x="680" y="428"/>
                    </a:lnTo>
                    <a:lnTo>
                      <a:pt x="672" y="422"/>
                    </a:lnTo>
                    <a:lnTo>
                      <a:pt x="664" y="416"/>
                    </a:lnTo>
                    <a:lnTo>
                      <a:pt x="662" y="404"/>
                    </a:lnTo>
                    <a:lnTo>
                      <a:pt x="662" y="392"/>
                    </a:lnTo>
                    <a:lnTo>
                      <a:pt x="664" y="382"/>
                    </a:lnTo>
                    <a:lnTo>
                      <a:pt x="656" y="374"/>
                    </a:lnTo>
                    <a:lnTo>
                      <a:pt x="650" y="366"/>
                    </a:lnTo>
                    <a:lnTo>
                      <a:pt x="640" y="362"/>
                    </a:lnTo>
                    <a:lnTo>
                      <a:pt x="634" y="364"/>
                    </a:lnTo>
                    <a:lnTo>
                      <a:pt x="626" y="372"/>
                    </a:lnTo>
                    <a:lnTo>
                      <a:pt x="618" y="362"/>
                    </a:lnTo>
                    <a:lnTo>
                      <a:pt x="606" y="360"/>
                    </a:lnTo>
                    <a:lnTo>
                      <a:pt x="592" y="358"/>
                    </a:lnTo>
                    <a:lnTo>
                      <a:pt x="582" y="354"/>
                    </a:lnTo>
                    <a:lnTo>
                      <a:pt x="566" y="354"/>
                    </a:lnTo>
                    <a:lnTo>
                      <a:pt x="552" y="356"/>
                    </a:lnTo>
                    <a:lnTo>
                      <a:pt x="542" y="358"/>
                    </a:lnTo>
                    <a:lnTo>
                      <a:pt x="548" y="364"/>
                    </a:lnTo>
                    <a:lnTo>
                      <a:pt x="554" y="368"/>
                    </a:lnTo>
                    <a:lnTo>
                      <a:pt x="560" y="374"/>
                    </a:lnTo>
                    <a:lnTo>
                      <a:pt x="552" y="376"/>
                    </a:lnTo>
                    <a:lnTo>
                      <a:pt x="544" y="376"/>
                    </a:lnTo>
                    <a:lnTo>
                      <a:pt x="534" y="378"/>
                    </a:lnTo>
                    <a:lnTo>
                      <a:pt x="526" y="372"/>
                    </a:lnTo>
                    <a:lnTo>
                      <a:pt x="516" y="368"/>
                    </a:lnTo>
                    <a:lnTo>
                      <a:pt x="512" y="370"/>
                    </a:lnTo>
                    <a:lnTo>
                      <a:pt x="508" y="372"/>
                    </a:lnTo>
                    <a:lnTo>
                      <a:pt x="498" y="366"/>
                    </a:lnTo>
                    <a:lnTo>
                      <a:pt x="488" y="366"/>
                    </a:lnTo>
                    <a:lnTo>
                      <a:pt x="484" y="372"/>
                    </a:lnTo>
                    <a:lnTo>
                      <a:pt x="476" y="374"/>
                    </a:lnTo>
                    <a:lnTo>
                      <a:pt x="470" y="370"/>
                    </a:lnTo>
                    <a:lnTo>
                      <a:pt x="466" y="378"/>
                    </a:lnTo>
                    <a:lnTo>
                      <a:pt x="460" y="384"/>
                    </a:lnTo>
                    <a:lnTo>
                      <a:pt x="454" y="388"/>
                    </a:lnTo>
                    <a:lnTo>
                      <a:pt x="442" y="388"/>
                    </a:lnTo>
                    <a:lnTo>
                      <a:pt x="438" y="394"/>
                    </a:lnTo>
                    <a:lnTo>
                      <a:pt x="432" y="400"/>
                    </a:lnTo>
                    <a:lnTo>
                      <a:pt x="428" y="408"/>
                    </a:lnTo>
                    <a:lnTo>
                      <a:pt x="430" y="420"/>
                    </a:lnTo>
                    <a:lnTo>
                      <a:pt x="434" y="432"/>
                    </a:lnTo>
                    <a:lnTo>
                      <a:pt x="422" y="430"/>
                    </a:lnTo>
                    <a:lnTo>
                      <a:pt x="406" y="424"/>
                    </a:lnTo>
                    <a:lnTo>
                      <a:pt x="398" y="412"/>
                    </a:lnTo>
                    <a:lnTo>
                      <a:pt x="390" y="400"/>
                    </a:lnTo>
                    <a:lnTo>
                      <a:pt x="380" y="388"/>
                    </a:lnTo>
                    <a:lnTo>
                      <a:pt x="374" y="374"/>
                    </a:lnTo>
                    <a:lnTo>
                      <a:pt x="360" y="368"/>
                    </a:lnTo>
                    <a:lnTo>
                      <a:pt x="352" y="364"/>
                    </a:lnTo>
                    <a:lnTo>
                      <a:pt x="344" y="368"/>
                    </a:lnTo>
                    <a:lnTo>
                      <a:pt x="342" y="378"/>
                    </a:lnTo>
                    <a:lnTo>
                      <a:pt x="330" y="380"/>
                    </a:lnTo>
                    <a:lnTo>
                      <a:pt x="314" y="370"/>
                    </a:lnTo>
                    <a:lnTo>
                      <a:pt x="312" y="354"/>
                    </a:lnTo>
                    <a:lnTo>
                      <a:pt x="302" y="346"/>
                    </a:lnTo>
                    <a:lnTo>
                      <a:pt x="282" y="330"/>
                    </a:lnTo>
                    <a:lnTo>
                      <a:pt x="262" y="334"/>
                    </a:lnTo>
                    <a:lnTo>
                      <a:pt x="254" y="340"/>
                    </a:lnTo>
                    <a:lnTo>
                      <a:pt x="208" y="340"/>
                    </a:lnTo>
                    <a:lnTo>
                      <a:pt x="192" y="334"/>
                    </a:lnTo>
                    <a:lnTo>
                      <a:pt x="166" y="322"/>
                    </a:lnTo>
                    <a:lnTo>
                      <a:pt x="148" y="316"/>
                    </a:lnTo>
                    <a:lnTo>
                      <a:pt x="116" y="318"/>
                    </a:lnTo>
                    <a:lnTo>
                      <a:pt x="112" y="306"/>
                    </a:lnTo>
                    <a:lnTo>
                      <a:pt x="104" y="298"/>
                    </a:lnTo>
                    <a:lnTo>
                      <a:pt x="98" y="294"/>
                    </a:lnTo>
                    <a:lnTo>
                      <a:pt x="84" y="290"/>
                    </a:lnTo>
                    <a:lnTo>
                      <a:pt x="74" y="282"/>
                    </a:lnTo>
                    <a:lnTo>
                      <a:pt x="60" y="286"/>
                    </a:lnTo>
                    <a:lnTo>
                      <a:pt x="58" y="272"/>
                    </a:lnTo>
                    <a:lnTo>
                      <a:pt x="48" y="258"/>
                    </a:lnTo>
                    <a:lnTo>
                      <a:pt x="38" y="248"/>
                    </a:lnTo>
                    <a:lnTo>
                      <a:pt x="42" y="242"/>
                    </a:lnTo>
                    <a:lnTo>
                      <a:pt x="36" y="238"/>
                    </a:lnTo>
                    <a:lnTo>
                      <a:pt x="32" y="228"/>
                    </a:lnTo>
                    <a:lnTo>
                      <a:pt x="38" y="218"/>
                    </a:lnTo>
                    <a:lnTo>
                      <a:pt x="26" y="218"/>
                    </a:lnTo>
                    <a:lnTo>
                      <a:pt x="18" y="210"/>
                    </a:lnTo>
                    <a:lnTo>
                      <a:pt x="10" y="198"/>
                    </a:lnTo>
                    <a:lnTo>
                      <a:pt x="10" y="186"/>
                    </a:lnTo>
                    <a:lnTo>
                      <a:pt x="2" y="178"/>
                    </a:lnTo>
                    <a:lnTo>
                      <a:pt x="2" y="170"/>
                    </a:lnTo>
                    <a:lnTo>
                      <a:pt x="6" y="148"/>
                    </a:lnTo>
                    <a:lnTo>
                      <a:pt x="2" y="122"/>
                    </a:lnTo>
                    <a:lnTo>
                      <a:pt x="6" y="112"/>
                    </a:lnTo>
                    <a:lnTo>
                      <a:pt x="10" y="64"/>
                    </a:lnTo>
                    <a:lnTo>
                      <a:pt x="16" y="64"/>
                    </a:lnTo>
                    <a:lnTo>
                      <a:pt x="10" y="54"/>
                    </a:lnTo>
                    <a:lnTo>
                      <a:pt x="6" y="48"/>
                    </a:lnTo>
                    <a:lnTo>
                      <a:pt x="8" y="42"/>
                    </a:lnTo>
                    <a:lnTo>
                      <a:pt x="4" y="3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53" name="Group 51">
                <a:extLst>
                  <a:ext uri="{FF2B5EF4-FFF2-40B4-BE49-F238E27FC236}">
                    <a16:creationId xmlns:a16="http://schemas.microsoft.com/office/drawing/2014/main" id="{6A25AB35-0ED1-4F56-8928-8937C023B8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5118" y="3505914"/>
                <a:ext cx="114615" cy="81437"/>
                <a:chOff x="170" y="2211"/>
                <a:chExt cx="76" cy="54"/>
              </a:xfrm>
              <a:grpFill/>
            </p:grpSpPr>
            <p:sp>
              <p:nvSpPr>
                <p:cNvPr id="261" name="Freeform 52">
                  <a:extLst>
                    <a:ext uri="{FF2B5EF4-FFF2-40B4-BE49-F238E27FC236}">
                      <a16:creationId xmlns:a16="http://schemas.microsoft.com/office/drawing/2014/main" id="{0D7FE99B-0A62-49EF-9478-8E6C31906C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4" y="2231"/>
                  <a:ext cx="12" cy="10"/>
                </a:xfrm>
                <a:custGeom>
                  <a:avLst/>
                  <a:gdLst/>
                  <a:ahLst/>
                  <a:cxnLst>
                    <a:cxn ang="0">
                      <a:pos x="12" y="6"/>
                    </a:cxn>
                    <a:cxn ang="0">
                      <a:pos x="10" y="2"/>
                    </a:cxn>
                    <a:cxn ang="0">
                      <a:pos x="4" y="0"/>
                    </a:cxn>
                    <a:cxn ang="0">
                      <a:pos x="0" y="4"/>
                    </a:cxn>
                    <a:cxn ang="0">
                      <a:pos x="4" y="6"/>
                    </a:cxn>
                    <a:cxn ang="0">
                      <a:pos x="10" y="10"/>
                    </a:cxn>
                    <a:cxn ang="0">
                      <a:pos x="12" y="6"/>
                    </a:cxn>
                  </a:cxnLst>
                  <a:rect l="0" t="0" r="r" b="b"/>
                  <a:pathLst>
                    <a:path w="12" h="10">
                      <a:moveTo>
                        <a:pt x="12" y="6"/>
                      </a:move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4" y="6"/>
                      </a:lnTo>
                      <a:lnTo>
                        <a:pt x="10" y="10"/>
                      </a:lnTo>
                      <a:lnTo>
                        <a:pt x="12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2" name="Freeform 53">
                  <a:extLst>
                    <a:ext uri="{FF2B5EF4-FFF2-40B4-BE49-F238E27FC236}">
                      <a16:creationId xmlns:a16="http://schemas.microsoft.com/office/drawing/2014/main" id="{72DD5B96-94D1-4BD4-A7BB-FCC9491C14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" y="2245"/>
                  <a:ext cx="16" cy="20"/>
                </a:xfrm>
                <a:custGeom>
                  <a:avLst/>
                  <a:gdLst/>
                  <a:ahLst/>
                  <a:cxnLst>
                    <a:cxn ang="0">
                      <a:pos x="16" y="14"/>
                    </a:cxn>
                    <a:cxn ang="0">
                      <a:pos x="8" y="16"/>
                    </a:cxn>
                    <a:cxn ang="0">
                      <a:pos x="4" y="20"/>
                    </a:cxn>
                    <a:cxn ang="0">
                      <a:pos x="0" y="12"/>
                    </a:cxn>
                    <a:cxn ang="0">
                      <a:pos x="0" y="6"/>
                    </a:cxn>
                    <a:cxn ang="0">
                      <a:pos x="4" y="0"/>
                    </a:cxn>
                    <a:cxn ang="0">
                      <a:pos x="8" y="2"/>
                    </a:cxn>
                    <a:cxn ang="0">
                      <a:pos x="14" y="6"/>
                    </a:cxn>
                    <a:cxn ang="0">
                      <a:pos x="16" y="14"/>
                    </a:cxn>
                  </a:cxnLst>
                  <a:rect l="0" t="0" r="r" b="b"/>
                  <a:pathLst>
                    <a:path w="16" h="20">
                      <a:moveTo>
                        <a:pt x="16" y="14"/>
                      </a:moveTo>
                      <a:lnTo>
                        <a:pt x="8" y="16"/>
                      </a:lnTo>
                      <a:lnTo>
                        <a:pt x="4" y="20"/>
                      </a:lnTo>
                      <a:lnTo>
                        <a:pt x="0" y="12"/>
                      </a:lnTo>
                      <a:lnTo>
                        <a:pt x="0" y="6"/>
                      </a:lnTo>
                      <a:lnTo>
                        <a:pt x="4" y="0"/>
                      </a:lnTo>
                      <a:lnTo>
                        <a:pt x="8" y="2"/>
                      </a:lnTo>
                      <a:lnTo>
                        <a:pt x="14" y="6"/>
                      </a:lnTo>
                      <a:lnTo>
                        <a:pt x="16" y="1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3" name="Freeform 54">
                  <a:extLst>
                    <a:ext uri="{FF2B5EF4-FFF2-40B4-BE49-F238E27FC236}">
                      <a16:creationId xmlns:a16="http://schemas.microsoft.com/office/drawing/2014/main" id="{4F672ECD-49AE-4874-B4C1-757D2451BC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" y="2219"/>
                  <a:ext cx="6" cy="8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2" y="8"/>
                    </a:cxn>
                    <a:cxn ang="0">
                      <a:pos x="6" y="6"/>
                    </a:cxn>
                  </a:cxnLst>
                  <a:rect l="0" t="0" r="r" b="b"/>
                  <a:pathLst>
                    <a:path w="6" h="8">
                      <a:moveTo>
                        <a:pt x="6" y="6"/>
                      </a:move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4" name="Freeform 55">
                  <a:extLst>
                    <a:ext uri="{FF2B5EF4-FFF2-40B4-BE49-F238E27FC236}">
                      <a16:creationId xmlns:a16="http://schemas.microsoft.com/office/drawing/2014/main" id="{F0C650DA-EDE5-4BCE-B587-2002DA03F6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" y="2219"/>
                  <a:ext cx="6" cy="8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2" y="8"/>
                    </a:cxn>
                    <a:cxn ang="0">
                      <a:pos x="6" y="6"/>
                    </a:cxn>
                  </a:cxnLst>
                  <a:rect l="0" t="0" r="r" b="b"/>
                  <a:pathLst>
                    <a:path w="6" h="8">
                      <a:moveTo>
                        <a:pt x="6" y="6"/>
                      </a:move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8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5" name="Freeform 56">
                  <a:extLst>
                    <a:ext uri="{FF2B5EF4-FFF2-40B4-BE49-F238E27FC236}">
                      <a16:creationId xmlns:a16="http://schemas.microsoft.com/office/drawing/2014/main" id="{5602E15A-1E33-43BE-8DCF-1610550070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" y="221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2" y="4"/>
                    </a:cxn>
                    <a:cxn ang="0">
                      <a:pos x="6" y="4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6" h="4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6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66" name="Freeform 57">
                  <a:extLst>
                    <a:ext uri="{FF2B5EF4-FFF2-40B4-BE49-F238E27FC236}">
                      <a16:creationId xmlns:a16="http://schemas.microsoft.com/office/drawing/2014/main" id="{65695D48-F211-4C9D-AC90-67A4197003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" y="221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2" y="4"/>
                    </a:cxn>
                    <a:cxn ang="0">
                      <a:pos x="6" y="4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6" h="4">
                      <a:moveTo>
                        <a:pt x="4" y="0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6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70C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54" name="Freeform 65">
                <a:extLst>
                  <a:ext uri="{FF2B5EF4-FFF2-40B4-BE49-F238E27FC236}">
                    <a16:creationId xmlns:a16="http://schemas.microsoft.com/office/drawing/2014/main" id="{A734D51B-BFEB-4B7B-8355-953851C83B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0696" y="3481784"/>
                <a:ext cx="250343" cy="84453"/>
              </a:xfrm>
              <a:custGeom>
                <a:avLst/>
                <a:gdLst/>
                <a:ahLst/>
                <a:cxnLst>
                  <a:cxn ang="0">
                    <a:pos x="148" y="56"/>
                  </a:cxn>
                  <a:cxn ang="0">
                    <a:pos x="140" y="52"/>
                  </a:cxn>
                  <a:cxn ang="0">
                    <a:pos x="130" y="52"/>
                  </a:cxn>
                  <a:cxn ang="0">
                    <a:pos x="124" y="56"/>
                  </a:cxn>
                  <a:cxn ang="0">
                    <a:pos x="116" y="54"/>
                  </a:cxn>
                  <a:cxn ang="0">
                    <a:pos x="118" y="46"/>
                  </a:cxn>
                  <a:cxn ang="0">
                    <a:pos x="116" y="40"/>
                  </a:cxn>
                  <a:cxn ang="0">
                    <a:pos x="104" y="40"/>
                  </a:cxn>
                  <a:cxn ang="0">
                    <a:pos x="100" y="32"/>
                  </a:cxn>
                  <a:cxn ang="0">
                    <a:pos x="94" y="30"/>
                  </a:cxn>
                  <a:cxn ang="0">
                    <a:pos x="80" y="26"/>
                  </a:cxn>
                  <a:cxn ang="0">
                    <a:pos x="76" y="22"/>
                  </a:cxn>
                  <a:cxn ang="0">
                    <a:pos x="62" y="18"/>
                  </a:cxn>
                  <a:cxn ang="0">
                    <a:pos x="48" y="16"/>
                  </a:cxn>
                  <a:cxn ang="0">
                    <a:pos x="44" y="12"/>
                  </a:cxn>
                  <a:cxn ang="0">
                    <a:pos x="34" y="10"/>
                  </a:cxn>
                  <a:cxn ang="0">
                    <a:pos x="28" y="14"/>
                  </a:cxn>
                  <a:cxn ang="0">
                    <a:pos x="20" y="18"/>
                  </a:cxn>
                  <a:cxn ang="0">
                    <a:pos x="12" y="22"/>
                  </a:cxn>
                  <a:cxn ang="0">
                    <a:pos x="0" y="22"/>
                  </a:cxn>
                  <a:cxn ang="0">
                    <a:pos x="2" y="16"/>
                  </a:cxn>
                  <a:cxn ang="0">
                    <a:pos x="10" y="6"/>
                  </a:cxn>
                  <a:cxn ang="0">
                    <a:pos x="26" y="2"/>
                  </a:cxn>
                  <a:cxn ang="0">
                    <a:pos x="40" y="0"/>
                  </a:cxn>
                  <a:cxn ang="0">
                    <a:pos x="58" y="0"/>
                  </a:cxn>
                  <a:cxn ang="0">
                    <a:pos x="74" y="4"/>
                  </a:cxn>
                  <a:cxn ang="0">
                    <a:pos x="88" y="10"/>
                  </a:cxn>
                  <a:cxn ang="0">
                    <a:pos x="104" y="14"/>
                  </a:cxn>
                  <a:cxn ang="0">
                    <a:pos x="110" y="20"/>
                  </a:cxn>
                  <a:cxn ang="0">
                    <a:pos x="116" y="24"/>
                  </a:cxn>
                  <a:cxn ang="0">
                    <a:pos x="130" y="30"/>
                  </a:cxn>
                  <a:cxn ang="0">
                    <a:pos x="142" y="34"/>
                  </a:cxn>
                  <a:cxn ang="0">
                    <a:pos x="154" y="40"/>
                  </a:cxn>
                  <a:cxn ang="0">
                    <a:pos x="166" y="46"/>
                  </a:cxn>
                  <a:cxn ang="0">
                    <a:pos x="160" y="50"/>
                  </a:cxn>
                  <a:cxn ang="0">
                    <a:pos x="152" y="52"/>
                  </a:cxn>
                  <a:cxn ang="0">
                    <a:pos x="150" y="56"/>
                  </a:cxn>
                  <a:cxn ang="0">
                    <a:pos x="148" y="56"/>
                  </a:cxn>
                </a:cxnLst>
                <a:rect l="0" t="0" r="r" b="b"/>
                <a:pathLst>
                  <a:path w="166" h="56">
                    <a:moveTo>
                      <a:pt x="148" y="56"/>
                    </a:moveTo>
                    <a:lnTo>
                      <a:pt x="140" y="52"/>
                    </a:lnTo>
                    <a:lnTo>
                      <a:pt x="130" y="52"/>
                    </a:lnTo>
                    <a:lnTo>
                      <a:pt x="124" y="56"/>
                    </a:lnTo>
                    <a:lnTo>
                      <a:pt x="116" y="54"/>
                    </a:lnTo>
                    <a:lnTo>
                      <a:pt x="118" y="46"/>
                    </a:lnTo>
                    <a:lnTo>
                      <a:pt x="116" y="40"/>
                    </a:lnTo>
                    <a:lnTo>
                      <a:pt x="104" y="40"/>
                    </a:lnTo>
                    <a:lnTo>
                      <a:pt x="100" y="32"/>
                    </a:lnTo>
                    <a:lnTo>
                      <a:pt x="94" y="30"/>
                    </a:lnTo>
                    <a:lnTo>
                      <a:pt x="80" y="26"/>
                    </a:lnTo>
                    <a:lnTo>
                      <a:pt x="76" y="22"/>
                    </a:lnTo>
                    <a:lnTo>
                      <a:pt x="62" y="18"/>
                    </a:lnTo>
                    <a:lnTo>
                      <a:pt x="48" y="16"/>
                    </a:lnTo>
                    <a:lnTo>
                      <a:pt x="44" y="12"/>
                    </a:lnTo>
                    <a:lnTo>
                      <a:pt x="34" y="10"/>
                    </a:lnTo>
                    <a:lnTo>
                      <a:pt x="28" y="14"/>
                    </a:lnTo>
                    <a:lnTo>
                      <a:pt x="20" y="18"/>
                    </a:lnTo>
                    <a:lnTo>
                      <a:pt x="12" y="22"/>
                    </a:lnTo>
                    <a:lnTo>
                      <a:pt x="0" y="22"/>
                    </a:lnTo>
                    <a:lnTo>
                      <a:pt x="2" y="16"/>
                    </a:lnTo>
                    <a:lnTo>
                      <a:pt x="10" y="6"/>
                    </a:lnTo>
                    <a:lnTo>
                      <a:pt x="26" y="2"/>
                    </a:lnTo>
                    <a:lnTo>
                      <a:pt x="40" y="0"/>
                    </a:lnTo>
                    <a:lnTo>
                      <a:pt x="58" y="0"/>
                    </a:lnTo>
                    <a:lnTo>
                      <a:pt x="74" y="4"/>
                    </a:lnTo>
                    <a:lnTo>
                      <a:pt x="88" y="10"/>
                    </a:lnTo>
                    <a:lnTo>
                      <a:pt x="104" y="14"/>
                    </a:lnTo>
                    <a:lnTo>
                      <a:pt x="110" y="20"/>
                    </a:lnTo>
                    <a:lnTo>
                      <a:pt x="116" y="24"/>
                    </a:lnTo>
                    <a:lnTo>
                      <a:pt x="130" y="30"/>
                    </a:lnTo>
                    <a:lnTo>
                      <a:pt x="142" y="34"/>
                    </a:lnTo>
                    <a:lnTo>
                      <a:pt x="154" y="40"/>
                    </a:lnTo>
                    <a:lnTo>
                      <a:pt x="166" y="46"/>
                    </a:lnTo>
                    <a:lnTo>
                      <a:pt x="160" y="50"/>
                    </a:lnTo>
                    <a:lnTo>
                      <a:pt x="152" y="52"/>
                    </a:lnTo>
                    <a:lnTo>
                      <a:pt x="150" y="56"/>
                    </a:lnTo>
                    <a:lnTo>
                      <a:pt x="148" y="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5" name="Freeform 66">
                <a:extLst>
                  <a:ext uri="{FF2B5EF4-FFF2-40B4-BE49-F238E27FC236}">
                    <a16:creationId xmlns:a16="http://schemas.microsoft.com/office/drawing/2014/main" id="{744C4196-6D4C-4614-BF4F-458F7C1F56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1039" y="3560205"/>
                <a:ext cx="66356" cy="45243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16" y="30"/>
                  </a:cxn>
                  <a:cxn ang="0">
                    <a:pos x="32" y="30"/>
                  </a:cxn>
                  <a:cxn ang="0">
                    <a:pos x="40" y="30"/>
                  </a:cxn>
                  <a:cxn ang="0">
                    <a:pos x="40" y="24"/>
                  </a:cxn>
                  <a:cxn ang="0">
                    <a:pos x="36" y="20"/>
                  </a:cxn>
                  <a:cxn ang="0">
                    <a:pos x="42" y="18"/>
                  </a:cxn>
                  <a:cxn ang="0">
                    <a:pos x="44" y="14"/>
                  </a:cxn>
                  <a:cxn ang="0">
                    <a:pos x="42" y="4"/>
                  </a:cxn>
                  <a:cxn ang="0">
                    <a:pos x="32" y="2"/>
                  </a:cxn>
                  <a:cxn ang="0">
                    <a:pos x="24" y="0"/>
                  </a:cxn>
                  <a:cxn ang="0">
                    <a:pos x="16" y="2"/>
                  </a:cxn>
                  <a:cxn ang="0">
                    <a:pos x="22" y="6"/>
                  </a:cxn>
                  <a:cxn ang="0">
                    <a:pos x="28" y="14"/>
                  </a:cxn>
                  <a:cxn ang="0">
                    <a:pos x="28" y="20"/>
                  </a:cxn>
                  <a:cxn ang="0">
                    <a:pos x="20" y="20"/>
                  </a:cxn>
                  <a:cxn ang="0">
                    <a:pos x="14" y="18"/>
                  </a:cxn>
                  <a:cxn ang="0">
                    <a:pos x="6" y="20"/>
                  </a:cxn>
                  <a:cxn ang="0">
                    <a:pos x="0" y="20"/>
                  </a:cxn>
                  <a:cxn ang="0">
                    <a:pos x="0" y="28"/>
                  </a:cxn>
                </a:cxnLst>
                <a:rect l="0" t="0" r="r" b="b"/>
                <a:pathLst>
                  <a:path w="44" h="30">
                    <a:moveTo>
                      <a:pt x="0" y="28"/>
                    </a:moveTo>
                    <a:lnTo>
                      <a:pt x="16" y="30"/>
                    </a:lnTo>
                    <a:lnTo>
                      <a:pt x="32" y="30"/>
                    </a:lnTo>
                    <a:lnTo>
                      <a:pt x="40" y="30"/>
                    </a:lnTo>
                    <a:lnTo>
                      <a:pt x="40" y="24"/>
                    </a:lnTo>
                    <a:lnTo>
                      <a:pt x="36" y="20"/>
                    </a:lnTo>
                    <a:lnTo>
                      <a:pt x="42" y="18"/>
                    </a:lnTo>
                    <a:lnTo>
                      <a:pt x="44" y="14"/>
                    </a:lnTo>
                    <a:lnTo>
                      <a:pt x="42" y="4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22" y="6"/>
                    </a:lnTo>
                    <a:lnTo>
                      <a:pt x="28" y="14"/>
                    </a:lnTo>
                    <a:lnTo>
                      <a:pt x="28" y="20"/>
                    </a:lnTo>
                    <a:lnTo>
                      <a:pt x="20" y="20"/>
                    </a:lnTo>
                    <a:lnTo>
                      <a:pt x="14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6" name="Freeform 67">
                <a:extLst>
                  <a:ext uri="{FF2B5EF4-FFF2-40B4-BE49-F238E27FC236}">
                    <a16:creationId xmlns:a16="http://schemas.microsoft.com/office/drawing/2014/main" id="{CC4BAD29-E412-4C11-84CA-83451B8EC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537" y="3593383"/>
                <a:ext cx="48259" cy="2714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0"/>
                  </a:cxn>
                  <a:cxn ang="0">
                    <a:pos x="14" y="0"/>
                  </a:cxn>
                  <a:cxn ang="0">
                    <a:pos x="20" y="2"/>
                  </a:cxn>
                  <a:cxn ang="0">
                    <a:pos x="28" y="6"/>
                  </a:cxn>
                  <a:cxn ang="0">
                    <a:pos x="32" y="10"/>
                  </a:cxn>
                  <a:cxn ang="0">
                    <a:pos x="24" y="14"/>
                  </a:cxn>
                  <a:cxn ang="0">
                    <a:pos x="18" y="14"/>
                  </a:cxn>
                  <a:cxn ang="0">
                    <a:pos x="14" y="18"/>
                  </a:cxn>
                  <a:cxn ang="0">
                    <a:pos x="10" y="12"/>
                  </a:cxn>
                  <a:cxn ang="0">
                    <a:pos x="6" y="8"/>
                  </a:cxn>
                  <a:cxn ang="0">
                    <a:pos x="0" y="6"/>
                  </a:cxn>
                </a:cxnLst>
                <a:rect l="0" t="0" r="r" b="b"/>
                <a:pathLst>
                  <a:path w="32" h="18">
                    <a:moveTo>
                      <a:pt x="0" y="6"/>
                    </a:moveTo>
                    <a:lnTo>
                      <a:pt x="6" y="0"/>
                    </a:lnTo>
                    <a:lnTo>
                      <a:pt x="14" y="0"/>
                    </a:lnTo>
                    <a:lnTo>
                      <a:pt x="20" y="2"/>
                    </a:lnTo>
                    <a:lnTo>
                      <a:pt x="28" y="6"/>
                    </a:lnTo>
                    <a:lnTo>
                      <a:pt x="32" y="10"/>
                    </a:lnTo>
                    <a:lnTo>
                      <a:pt x="24" y="14"/>
                    </a:lnTo>
                    <a:lnTo>
                      <a:pt x="18" y="14"/>
                    </a:lnTo>
                    <a:lnTo>
                      <a:pt x="14" y="18"/>
                    </a:lnTo>
                    <a:lnTo>
                      <a:pt x="10" y="12"/>
                    </a:lnTo>
                    <a:lnTo>
                      <a:pt x="6" y="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7" name="Freeform 68">
                <a:extLst>
                  <a:ext uri="{FF2B5EF4-FFF2-40B4-BE49-F238E27FC236}">
                    <a16:creationId xmlns:a16="http://schemas.microsoft.com/office/drawing/2014/main" id="{16DD1716-D403-4E84-9AC9-BB82547581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5330" y="3566237"/>
                <a:ext cx="87469" cy="5429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2"/>
                  </a:cxn>
                  <a:cxn ang="0">
                    <a:pos x="24" y="2"/>
                  </a:cxn>
                  <a:cxn ang="0">
                    <a:pos x="34" y="4"/>
                  </a:cxn>
                  <a:cxn ang="0">
                    <a:pos x="40" y="6"/>
                  </a:cxn>
                  <a:cxn ang="0">
                    <a:pos x="46" y="10"/>
                  </a:cxn>
                  <a:cxn ang="0">
                    <a:pos x="56" y="16"/>
                  </a:cxn>
                  <a:cxn ang="0">
                    <a:pos x="58" y="20"/>
                  </a:cxn>
                  <a:cxn ang="0">
                    <a:pos x="54" y="24"/>
                  </a:cxn>
                  <a:cxn ang="0">
                    <a:pos x="44" y="22"/>
                  </a:cxn>
                  <a:cxn ang="0">
                    <a:pos x="38" y="22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20" y="20"/>
                  </a:cxn>
                  <a:cxn ang="0">
                    <a:pos x="14" y="22"/>
                  </a:cxn>
                  <a:cxn ang="0">
                    <a:pos x="12" y="28"/>
                  </a:cxn>
                  <a:cxn ang="0">
                    <a:pos x="12" y="34"/>
                  </a:cxn>
                  <a:cxn ang="0">
                    <a:pos x="8" y="36"/>
                  </a:cxn>
                  <a:cxn ang="0">
                    <a:pos x="4" y="30"/>
                  </a:cxn>
                  <a:cxn ang="0">
                    <a:pos x="4" y="26"/>
                  </a:cxn>
                  <a:cxn ang="0">
                    <a:pos x="4" y="20"/>
                  </a:cxn>
                  <a:cxn ang="0">
                    <a:pos x="0" y="16"/>
                  </a:cxn>
                  <a:cxn ang="0">
                    <a:pos x="6" y="14"/>
                  </a:cxn>
                  <a:cxn ang="0">
                    <a:pos x="8" y="10"/>
                  </a:cxn>
                  <a:cxn ang="0">
                    <a:pos x="6" y="0"/>
                  </a:cxn>
                </a:cxnLst>
                <a:rect l="0" t="0" r="r" b="b"/>
                <a:pathLst>
                  <a:path w="58" h="36">
                    <a:moveTo>
                      <a:pt x="6" y="0"/>
                    </a:moveTo>
                    <a:lnTo>
                      <a:pt x="16" y="2"/>
                    </a:lnTo>
                    <a:lnTo>
                      <a:pt x="24" y="2"/>
                    </a:lnTo>
                    <a:lnTo>
                      <a:pt x="34" y="4"/>
                    </a:lnTo>
                    <a:lnTo>
                      <a:pt x="40" y="6"/>
                    </a:lnTo>
                    <a:lnTo>
                      <a:pt x="46" y="10"/>
                    </a:lnTo>
                    <a:lnTo>
                      <a:pt x="56" y="16"/>
                    </a:lnTo>
                    <a:lnTo>
                      <a:pt x="58" y="20"/>
                    </a:lnTo>
                    <a:lnTo>
                      <a:pt x="54" y="24"/>
                    </a:lnTo>
                    <a:lnTo>
                      <a:pt x="44" y="22"/>
                    </a:lnTo>
                    <a:lnTo>
                      <a:pt x="38" y="22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20" y="20"/>
                    </a:lnTo>
                    <a:lnTo>
                      <a:pt x="14" y="22"/>
                    </a:lnTo>
                    <a:lnTo>
                      <a:pt x="12" y="28"/>
                    </a:lnTo>
                    <a:lnTo>
                      <a:pt x="12" y="34"/>
                    </a:lnTo>
                    <a:lnTo>
                      <a:pt x="8" y="36"/>
                    </a:lnTo>
                    <a:lnTo>
                      <a:pt x="4" y="30"/>
                    </a:lnTo>
                    <a:lnTo>
                      <a:pt x="4" y="26"/>
                    </a:lnTo>
                    <a:lnTo>
                      <a:pt x="4" y="20"/>
                    </a:lnTo>
                    <a:lnTo>
                      <a:pt x="0" y="16"/>
                    </a:lnTo>
                    <a:lnTo>
                      <a:pt x="6" y="14"/>
                    </a:lnTo>
                    <a:lnTo>
                      <a:pt x="8" y="1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8" name="Freeform 69">
                <a:extLst>
                  <a:ext uri="{FF2B5EF4-FFF2-40B4-BE49-F238E27FC236}">
                    <a16:creationId xmlns:a16="http://schemas.microsoft.com/office/drawing/2014/main" id="{ABA3AFA4-4822-4FB0-8973-650BC90C1E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945" y="3596399"/>
                <a:ext cx="39210" cy="1508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8" y="0"/>
                  </a:cxn>
                  <a:cxn ang="0">
                    <a:pos x="0" y="4"/>
                  </a:cxn>
                  <a:cxn ang="0">
                    <a:pos x="4" y="10"/>
                  </a:cxn>
                  <a:cxn ang="0">
                    <a:pos x="12" y="10"/>
                  </a:cxn>
                  <a:cxn ang="0">
                    <a:pos x="22" y="10"/>
                  </a:cxn>
                  <a:cxn ang="0">
                    <a:pos x="26" y="8"/>
                  </a:cxn>
                  <a:cxn ang="0">
                    <a:pos x="26" y="4"/>
                  </a:cxn>
                  <a:cxn ang="0">
                    <a:pos x="22" y="0"/>
                  </a:cxn>
                  <a:cxn ang="0">
                    <a:pos x="18" y="0"/>
                  </a:cxn>
                </a:cxnLst>
                <a:rect l="0" t="0" r="r" b="b"/>
                <a:pathLst>
                  <a:path w="26" h="10">
                    <a:moveTo>
                      <a:pt x="18" y="0"/>
                    </a:moveTo>
                    <a:lnTo>
                      <a:pt x="8" y="0"/>
                    </a:lnTo>
                    <a:lnTo>
                      <a:pt x="0" y="4"/>
                    </a:lnTo>
                    <a:lnTo>
                      <a:pt x="4" y="10"/>
                    </a:lnTo>
                    <a:lnTo>
                      <a:pt x="12" y="10"/>
                    </a:lnTo>
                    <a:lnTo>
                      <a:pt x="22" y="10"/>
                    </a:lnTo>
                    <a:lnTo>
                      <a:pt x="26" y="8"/>
                    </a:lnTo>
                    <a:lnTo>
                      <a:pt x="26" y="4"/>
                    </a:lnTo>
                    <a:lnTo>
                      <a:pt x="22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9" name="Freeform 70">
                <a:extLst>
                  <a:ext uri="{FF2B5EF4-FFF2-40B4-BE49-F238E27FC236}">
                    <a16:creationId xmlns:a16="http://schemas.microsoft.com/office/drawing/2014/main" id="{59FD9710-94D6-43A3-80F9-F5299D371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4521" y="3430509"/>
                <a:ext cx="18097" cy="24129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2" y="0"/>
                  </a:cxn>
                  <a:cxn ang="0">
                    <a:pos x="0" y="8"/>
                  </a:cxn>
                  <a:cxn ang="0">
                    <a:pos x="6" y="12"/>
                  </a:cxn>
                  <a:cxn ang="0">
                    <a:pos x="10" y="16"/>
                  </a:cxn>
                  <a:cxn ang="0">
                    <a:pos x="12" y="10"/>
                  </a:cxn>
                  <a:cxn ang="0">
                    <a:pos x="8" y="4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6"/>
                    </a:lnTo>
                    <a:lnTo>
                      <a:pt x="12" y="1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0" name="Freeform 71">
                <a:extLst>
                  <a:ext uri="{FF2B5EF4-FFF2-40B4-BE49-F238E27FC236}">
                    <a16:creationId xmlns:a16="http://schemas.microsoft.com/office/drawing/2014/main" id="{ECCAAB89-AB9E-42C3-8E75-26D645B5D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4236" y="3237474"/>
                <a:ext cx="18097" cy="1206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8" y="8"/>
                  </a:cxn>
                  <a:cxn ang="0">
                    <a:pos x="12" y="8"/>
                  </a:cxn>
                  <a:cxn ang="0">
                    <a:pos x="6" y="0"/>
                  </a:cxn>
                </a:cxnLst>
                <a:rect l="0" t="0" r="r" b="b"/>
                <a:pathLst>
                  <a:path w="12" h="8">
                    <a:moveTo>
                      <a:pt x="6" y="0"/>
                    </a:moveTo>
                    <a:lnTo>
                      <a:pt x="2" y="2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2" y="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7" name="South America">
              <a:extLst>
                <a:ext uri="{FF2B5EF4-FFF2-40B4-BE49-F238E27FC236}">
                  <a16:creationId xmlns:a16="http://schemas.microsoft.com/office/drawing/2014/main" id="{509ED718-4019-4E68-B13E-C4E0597C97A3}"/>
                </a:ext>
              </a:extLst>
            </p:cNvPr>
            <p:cNvGrpSpPr/>
            <p:nvPr/>
          </p:nvGrpSpPr>
          <p:grpSpPr>
            <a:xfrm>
              <a:off x="3621480" y="3846607"/>
              <a:ext cx="1349868" cy="2343348"/>
              <a:chOff x="2355149" y="3747208"/>
              <a:chExt cx="1109953" cy="1785577"/>
            </a:xfrm>
            <a:grpFill/>
          </p:grpSpPr>
          <p:sp>
            <p:nvSpPr>
              <p:cNvPr id="199" name="Freeform 72">
                <a:extLst>
                  <a:ext uri="{FF2B5EF4-FFF2-40B4-BE49-F238E27FC236}">
                    <a16:creationId xmlns:a16="http://schemas.microsoft.com/office/drawing/2014/main" id="{22D01609-2B94-46F0-9719-95320ADC2E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472" y="3747208"/>
                <a:ext cx="280505" cy="401152"/>
              </a:xfrm>
              <a:custGeom>
                <a:avLst/>
                <a:gdLst/>
                <a:ahLst/>
                <a:cxnLst>
                  <a:cxn ang="0">
                    <a:pos x="30" y="72"/>
                  </a:cxn>
                  <a:cxn ang="0">
                    <a:pos x="34" y="58"/>
                  </a:cxn>
                  <a:cxn ang="0">
                    <a:pos x="50" y="42"/>
                  </a:cxn>
                  <a:cxn ang="0">
                    <a:pos x="54" y="28"/>
                  </a:cxn>
                  <a:cxn ang="0">
                    <a:pos x="74" y="20"/>
                  </a:cxn>
                  <a:cxn ang="0">
                    <a:pos x="88" y="16"/>
                  </a:cxn>
                  <a:cxn ang="0">
                    <a:pos x="104" y="6"/>
                  </a:cxn>
                  <a:cxn ang="0">
                    <a:pos x="116" y="0"/>
                  </a:cxn>
                  <a:cxn ang="0">
                    <a:pos x="118" y="10"/>
                  </a:cxn>
                  <a:cxn ang="0">
                    <a:pos x="106" y="18"/>
                  </a:cxn>
                  <a:cxn ang="0">
                    <a:pos x="92" y="34"/>
                  </a:cxn>
                  <a:cxn ang="0">
                    <a:pos x="92" y="54"/>
                  </a:cxn>
                  <a:cxn ang="0">
                    <a:pos x="100" y="64"/>
                  </a:cxn>
                  <a:cxn ang="0">
                    <a:pos x="102" y="82"/>
                  </a:cxn>
                  <a:cxn ang="0">
                    <a:pos x="136" y="84"/>
                  </a:cxn>
                  <a:cxn ang="0">
                    <a:pos x="176" y="96"/>
                  </a:cxn>
                  <a:cxn ang="0">
                    <a:pos x="176" y="110"/>
                  </a:cxn>
                  <a:cxn ang="0">
                    <a:pos x="176" y="128"/>
                  </a:cxn>
                  <a:cxn ang="0">
                    <a:pos x="178" y="136"/>
                  </a:cxn>
                  <a:cxn ang="0">
                    <a:pos x="180" y="150"/>
                  </a:cxn>
                  <a:cxn ang="0">
                    <a:pos x="184" y="162"/>
                  </a:cxn>
                  <a:cxn ang="0">
                    <a:pos x="178" y="168"/>
                  </a:cxn>
                  <a:cxn ang="0">
                    <a:pos x="168" y="170"/>
                  </a:cxn>
                  <a:cxn ang="0">
                    <a:pos x="140" y="172"/>
                  </a:cxn>
                  <a:cxn ang="0">
                    <a:pos x="138" y="176"/>
                  </a:cxn>
                  <a:cxn ang="0">
                    <a:pos x="146" y="180"/>
                  </a:cxn>
                  <a:cxn ang="0">
                    <a:pos x="152" y="188"/>
                  </a:cxn>
                  <a:cxn ang="0">
                    <a:pos x="142" y="186"/>
                  </a:cxn>
                  <a:cxn ang="0">
                    <a:pos x="140" y="200"/>
                  </a:cxn>
                  <a:cxn ang="0">
                    <a:pos x="148" y="220"/>
                  </a:cxn>
                  <a:cxn ang="0">
                    <a:pos x="144" y="252"/>
                  </a:cxn>
                  <a:cxn ang="0">
                    <a:pos x="132" y="262"/>
                  </a:cxn>
                  <a:cxn ang="0">
                    <a:pos x="136" y="246"/>
                  </a:cxn>
                  <a:cxn ang="0">
                    <a:pos x="132" y="234"/>
                  </a:cxn>
                  <a:cxn ang="0">
                    <a:pos x="86" y="224"/>
                  </a:cxn>
                  <a:cxn ang="0">
                    <a:pos x="64" y="200"/>
                  </a:cxn>
                  <a:cxn ang="0">
                    <a:pos x="38" y="192"/>
                  </a:cxn>
                  <a:cxn ang="0">
                    <a:pos x="16" y="186"/>
                  </a:cxn>
                  <a:cxn ang="0">
                    <a:pos x="4" y="168"/>
                  </a:cxn>
                  <a:cxn ang="0">
                    <a:pos x="12" y="158"/>
                  </a:cxn>
                  <a:cxn ang="0">
                    <a:pos x="24" y="138"/>
                  </a:cxn>
                  <a:cxn ang="0">
                    <a:pos x="24" y="110"/>
                  </a:cxn>
                  <a:cxn ang="0">
                    <a:pos x="20" y="90"/>
                  </a:cxn>
                  <a:cxn ang="0">
                    <a:pos x="26" y="72"/>
                  </a:cxn>
                </a:cxnLst>
                <a:rect l="0" t="0" r="r" b="b"/>
                <a:pathLst>
                  <a:path w="186" h="266">
                    <a:moveTo>
                      <a:pt x="28" y="66"/>
                    </a:moveTo>
                    <a:lnTo>
                      <a:pt x="30" y="72"/>
                    </a:lnTo>
                    <a:lnTo>
                      <a:pt x="34" y="68"/>
                    </a:lnTo>
                    <a:lnTo>
                      <a:pt x="34" y="58"/>
                    </a:lnTo>
                    <a:lnTo>
                      <a:pt x="44" y="50"/>
                    </a:lnTo>
                    <a:lnTo>
                      <a:pt x="50" y="42"/>
                    </a:lnTo>
                    <a:lnTo>
                      <a:pt x="52" y="36"/>
                    </a:lnTo>
                    <a:lnTo>
                      <a:pt x="54" y="28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8" y="16"/>
                    </a:lnTo>
                    <a:lnTo>
                      <a:pt x="88" y="16"/>
                    </a:lnTo>
                    <a:lnTo>
                      <a:pt x="96" y="12"/>
                    </a:lnTo>
                    <a:lnTo>
                      <a:pt x="104" y="6"/>
                    </a:lnTo>
                    <a:lnTo>
                      <a:pt x="110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18" y="10"/>
                    </a:lnTo>
                    <a:lnTo>
                      <a:pt x="112" y="14"/>
                    </a:lnTo>
                    <a:lnTo>
                      <a:pt x="106" y="18"/>
                    </a:lnTo>
                    <a:lnTo>
                      <a:pt x="96" y="26"/>
                    </a:lnTo>
                    <a:lnTo>
                      <a:pt x="92" y="34"/>
                    </a:lnTo>
                    <a:lnTo>
                      <a:pt x="90" y="48"/>
                    </a:lnTo>
                    <a:lnTo>
                      <a:pt x="92" y="54"/>
                    </a:lnTo>
                    <a:lnTo>
                      <a:pt x="96" y="60"/>
                    </a:lnTo>
                    <a:lnTo>
                      <a:pt x="100" y="64"/>
                    </a:lnTo>
                    <a:lnTo>
                      <a:pt x="102" y="68"/>
                    </a:lnTo>
                    <a:lnTo>
                      <a:pt x="102" y="82"/>
                    </a:lnTo>
                    <a:lnTo>
                      <a:pt x="108" y="86"/>
                    </a:lnTo>
                    <a:lnTo>
                      <a:pt x="136" y="84"/>
                    </a:lnTo>
                    <a:lnTo>
                      <a:pt x="148" y="98"/>
                    </a:lnTo>
                    <a:lnTo>
                      <a:pt x="176" y="96"/>
                    </a:lnTo>
                    <a:lnTo>
                      <a:pt x="182" y="102"/>
                    </a:lnTo>
                    <a:lnTo>
                      <a:pt x="176" y="110"/>
                    </a:lnTo>
                    <a:lnTo>
                      <a:pt x="176" y="120"/>
                    </a:lnTo>
                    <a:lnTo>
                      <a:pt x="176" y="128"/>
                    </a:lnTo>
                    <a:lnTo>
                      <a:pt x="176" y="136"/>
                    </a:lnTo>
                    <a:lnTo>
                      <a:pt x="178" y="136"/>
                    </a:lnTo>
                    <a:lnTo>
                      <a:pt x="180" y="138"/>
                    </a:lnTo>
                    <a:lnTo>
                      <a:pt x="180" y="150"/>
                    </a:lnTo>
                    <a:lnTo>
                      <a:pt x="180" y="160"/>
                    </a:lnTo>
                    <a:lnTo>
                      <a:pt x="184" y="162"/>
                    </a:lnTo>
                    <a:lnTo>
                      <a:pt x="186" y="172"/>
                    </a:lnTo>
                    <a:lnTo>
                      <a:pt x="178" y="168"/>
                    </a:lnTo>
                    <a:lnTo>
                      <a:pt x="174" y="168"/>
                    </a:lnTo>
                    <a:lnTo>
                      <a:pt x="168" y="170"/>
                    </a:lnTo>
                    <a:lnTo>
                      <a:pt x="150" y="170"/>
                    </a:lnTo>
                    <a:lnTo>
                      <a:pt x="140" y="172"/>
                    </a:lnTo>
                    <a:lnTo>
                      <a:pt x="140" y="174"/>
                    </a:lnTo>
                    <a:lnTo>
                      <a:pt x="138" y="176"/>
                    </a:lnTo>
                    <a:lnTo>
                      <a:pt x="140" y="178"/>
                    </a:lnTo>
                    <a:lnTo>
                      <a:pt x="146" y="180"/>
                    </a:lnTo>
                    <a:lnTo>
                      <a:pt x="152" y="182"/>
                    </a:lnTo>
                    <a:lnTo>
                      <a:pt x="152" y="188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40" y="188"/>
                    </a:lnTo>
                    <a:lnTo>
                      <a:pt x="140" y="200"/>
                    </a:lnTo>
                    <a:lnTo>
                      <a:pt x="146" y="208"/>
                    </a:lnTo>
                    <a:lnTo>
                      <a:pt x="148" y="220"/>
                    </a:lnTo>
                    <a:lnTo>
                      <a:pt x="146" y="234"/>
                    </a:lnTo>
                    <a:lnTo>
                      <a:pt x="144" y="252"/>
                    </a:lnTo>
                    <a:lnTo>
                      <a:pt x="138" y="266"/>
                    </a:lnTo>
                    <a:lnTo>
                      <a:pt x="132" y="262"/>
                    </a:lnTo>
                    <a:lnTo>
                      <a:pt x="132" y="252"/>
                    </a:lnTo>
                    <a:lnTo>
                      <a:pt x="136" y="246"/>
                    </a:lnTo>
                    <a:lnTo>
                      <a:pt x="134" y="240"/>
                    </a:lnTo>
                    <a:lnTo>
                      <a:pt x="132" y="234"/>
                    </a:lnTo>
                    <a:lnTo>
                      <a:pt x="90" y="232"/>
                    </a:lnTo>
                    <a:lnTo>
                      <a:pt x="86" y="224"/>
                    </a:lnTo>
                    <a:lnTo>
                      <a:pt x="74" y="212"/>
                    </a:lnTo>
                    <a:lnTo>
                      <a:pt x="64" y="200"/>
                    </a:lnTo>
                    <a:lnTo>
                      <a:pt x="50" y="196"/>
                    </a:lnTo>
                    <a:lnTo>
                      <a:pt x="38" y="192"/>
                    </a:lnTo>
                    <a:lnTo>
                      <a:pt x="26" y="192"/>
                    </a:lnTo>
                    <a:lnTo>
                      <a:pt x="16" y="186"/>
                    </a:lnTo>
                    <a:lnTo>
                      <a:pt x="0" y="176"/>
                    </a:lnTo>
                    <a:lnTo>
                      <a:pt x="4" y="168"/>
                    </a:lnTo>
                    <a:lnTo>
                      <a:pt x="4" y="158"/>
                    </a:lnTo>
                    <a:lnTo>
                      <a:pt x="12" y="158"/>
                    </a:lnTo>
                    <a:lnTo>
                      <a:pt x="20" y="152"/>
                    </a:lnTo>
                    <a:lnTo>
                      <a:pt x="24" y="138"/>
                    </a:lnTo>
                    <a:lnTo>
                      <a:pt x="24" y="124"/>
                    </a:lnTo>
                    <a:lnTo>
                      <a:pt x="24" y="110"/>
                    </a:lnTo>
                    <a:lnTo>
                      <a:pt x="22" y="96"/>
                    </a:lnTo>
                    <a:lnTo>
                      <a:pt x="20" y="90"/>
                    </a:lnTo>
                    <a:lnTo>
                      <a:pt x="14" y="80"/>
                    </a:lnTo>
                    <a:lnTo>
                      <a:pt x="26" y="72"/>
                    </a:lnTo>
                    <a:lnTo>
                      <a:pt x="28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" name="Freeform 73">
                <a:extLst>
                  <a:ext uri="{FF2B5EF4-FFF2-40B4-BE49-F238E27FC236}">
                    <a16:creationId xmlns:a16="http://schemas.microsoft.com/office/drawing/2014/main" id="{81B4AD7E-E35D-48D9-ADB5-B5BEC350B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7213" y="4012631"/>
                <a:ext cx="132712" cy="150809"/>
              </a:xfrm>
              <a:custGeom>
                <a:avLst/>
                <a:gdLst/>
                <a:ahLst/>
                <a:cxnLst>
                  <a:cxn ang="0">
                    <a:pos x="26" y="100"/>
                  </a:cxn>
                  <a:cxn ang="0">
                    <a:pos x="20" y="94"/>
                  </a:cxn>
                  <a:cxn ang="0">
                    <a:pos x="8" y="88"/>
                  </a:cxn>
                  <a:cxn ang="0">
                    <a:pos x="8" y="76"/>
                  </a:cxn>
                  <a:cxn ang="0">
                    <a:pos x="14" y="72"/>
                  </a:cxn>
                  <a:cxn ang="0">
                    <a:pos x="18" y="64"/>
                  </a:cxn>
                  <a:cxn ang="0">
                    <a:pos x="18" y="58"/>
                  </a:cxn>
                  <a:cxn ang="0">
                    <a:pos x="14" y="58"/>
                  </a:cxn>
                  <a:cxn ang="0">
                    <a:pos x="10" y="62"/>
                  </a:cxn>
                  <a:cxn ang="0">
                    <a:pos x="6" y="62"/>
                  </a:cxn>
                  <a:cxn ang="0">
                    <a:pos x="0" y="58"/>
                  </a:cxn>
                  <a:cxn ang="0">
                    <a:pos x="0" y="48"/>
                  </a:cxn>
                  <a:cxn ang="0">
                    <a:pos x="2" y="38"/>
                  </a:cxn>
                  <a:cxn ang="0">
                    <a:pos x="6" y="26"/>
                  </a:cxn>
                  <a:cxn ang="0">
                    <a:pos x="10" y="18"/>
                  </a:cxn>
                  <a:cxn ang="0">
                    <a:pos x="14" y="12"/>
                  </a:cxn>
                  <a:cxn ang="0">
                    <a:pos x="22" y="6"/>
                  </a:cxn>
                  <a:cxn ang="0">
                    <a:pos x="32" y="0"/>
                  </a:cxn>
                  <a:cxn ang="0">
                    <a:pos x="58" y="16"/>
                  </a:cxn>
                  <a:cxn ang="0">
                    <a:pos x="70" y="16"/>
                  </a:cxn>
                  <a:cxn ang="0">
                    <a:pos x="88" y="22"/>
                  </a:cxn>
                  <a:cxn ang="0">
                    <a:pos x="86" y="30"/>
                  </a:cxn>
                  <a:cxn ang="0">
                    <a:pos x="86" y="40"/>
                  </a:cxn>
                  <a:cxn ang="0">
                    <a:pos x="82" y="48"/>
                  </a:cxn>
                  <a:cxn ang="0">
                    <a:pos x="76" y="56"/>
                  </a:cxn>
                  <a:cxn ang="0">
                    <a:pos x="68" y="62"/>
                  </a:cxn>
                  <a:cxn ang="0">
                    <a:pos x="52" y="68"/>
                  </a:cxn>
                  <a:cxn ang="0">
                    <a:pos x="46" y="74"/>
                  </a:cxn>
                  <a:cxn ang="0">
                    <a:pos x="40" y="82"/>
                  </a:cxn>
                  <a:cxn ang="0">
                    <a:pos x="36" y="92"/>
                  </a:cxn>
                  <a:cxn ang="0">
                    <a:pos x="26" y="100"/>
                  </a:cxn>
                </a:cxnLst>
                <a:rect l="0" t="0" r="r" b="b"/>
                <a:pathLst>
                  <a:path w="88" h="100">
                    <a:moveTo>
                      <a:pt x="26" y="100"/>
                    </a:moveTo>
                    <a:lnTo>
                      <a:pt x="20" y="94"/>
                    </a:lnTo>
                    <a:lnTo>
                      <a:pt x="8" y="88"/>
                    </a:lnTo>
                    <a:lnTo>
                      <a:pt x="8" y="76"/>
                    </a:lnTo>
                    <a:lnTo>
                      <a:pt x="14" y="72"/>
                    </a:lnTo>
                    <a:lnTo>
                      <a:pt x="18" y="64"/>
                    </a:lnTo>
                    <a:lnTo>
                      <a:pt x="18" y="58"/>
                    </a:lnTo>
                    <a:lnTo>
                      <a:pt x="14" y="58"/>
                    </a:lnTo>
                    <a:lnTo>
                      <a:pt x="10" y="62"/>
                    </a:lnTo>
                    <a:lnTo>
                      <a:pt x="6" y="62"/>
                    </a:lnTo>
                    <a:lnTo>
                      <a:pt x="0" y="58"/>
                    </a:lnTo>
                    <a:lnTo>
                      <a:pt x="0" y="48"/>
                    </a:lnTo>
                    <a:lnTo>
                      <a:pt x="2" y="38"/>
                    </a:lnTo>
                    <a:lnTo>
                      <a:pt x="6" y="26"/>
                    </a:lnTo>
                    <a:lnTo>
                      <a:pt x="10" y="18"/>
                    </a:lnTo>
                    <a:lnTo>
                      <a:pt x="14" y="12"/>
                    </a:lnTo>
                    <a:lnTo>
                      <a:pt x="22" y="6"/>
                    </a:lnTo>
                    <a:lnTo>
                      <a:pt x="32" y="0"/>
                    </a:lnTo>
                    <a:lnTo>
                      <a:pt x="58" y="16"/>
                    </a:lnTo>
                    <a:lnTo>
                      <a:pt x="70" y="16"/>
                    </a:lnTo>
                    <a:lnTo>
                      <a:pt x="88" y="22"/>
                    </a:lnTo>
                    <a:lnTo>
                      <a:pt x="86" y="30"/>
                    </a:lnTo>
                    <a:lnTo>
                      <a:pt x="86" y="40"/>
                    </a:lnTo>
                    <a:lnTo>
                      <a:pt x="82" y="48"/>
                    </a:lnTo>
                    <a:lnTo>
                      <a:pt x="76" y="56"/>
                    </a:lnTo>
                    <a:lnTo>
                      <a:pt x="68" y="62"/>
                    </a:lnTo>
                    <a:lnTo>
                      <a:pt x="52" y="68"/>
                    </a:lnTo>
                    <a:lnTo>
                      <a:pt x="46" y="74"/>
                    </a:lnTo>
                    <a:lnTo>
                      <a:pt x="40" y="82"/>
                    </a:lnTo>
                    <a:lnTo>
                      <a:pt x="36" y="92"/>
                    </a:lnTo>
                    <a:lnTo>
                      <a:pt x="26" y="10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" name="Freeform 74">
                <a:extLst>
                  <a:ext uri="{FF2B5EF4-FFF2-40B4-BE49-F238E27FC236}">
                    <a16:creationId xmlns:a16="http://schemas.microsoft.com/office/drawing/2014/main" id="{E27C5E03-B36C-4D3E-B9C4-102F56148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6624" y="3783402"/>
                <a:ext cx="30162" cy="24129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20" y="0"/>
                  </a:cxn>
                  <a:cxn ang="0">
                    <a:pos x="18" y="10"/>
                  </a:cxn>
                  <a:cxn ang="0">
                    <a:pos x="14" y="16"/>
                  </a:cxn>
                  <a:cxn ang="0">
                    <a:pos x="0" y="14"/>
                  </a:cxn>
                  <a:cxn ang="0">
                    <a:pos x="6" y="6"/>
                  </a:cxn>
                  <a:cxn ang="0">
                    <a:pos x="10" y="6"/>
                  </a:cxn>
                  <a:cxn ang="0">
                    <a:pos x="12" y="0"/>
                  </a:cxn>
                </a:cxnLst>
                <a:rect l="0" t="0" r="r" b="b"/>
                <a:pathLst>
                  <a:path w="20" h="16">
                    <a:moveTo>
                      <a:pt x="12" y="0"/>
                    </a:moveTo>
                    <a:lnTo>
                      <a:pt x="20" y="0"/>
                    </a:lnTo>
                    <a:lnTo>
                      <a:pt x="18" y="10"/>
                    </a:lnTo>
                    <a:lnTo>
                      <a:pt x="14" y="16"/>
                    </a:lnTo>
                    <a:lnTo>
                      <a:pt x="0" y="14"/>
                    </a:lnTo>
                    <a:lnTo>
                      <a:pt x="6" y="6"/>
                    </a:lnTo>
                    <a:lnTo>
                      <a:pt x="1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2" name="Freeform 75">
                <a:extLst>
                  <a:ext uri="{FF2B5EF4-FFF2-40B4-BE49-F238E27FC236}">
                    <a16:creationId xmlns:a16="http://schemas.microsoft.com/office/drawing/2014/main" id="{081C4B6F-A47D-4A00-8893-E9AFE2E3E9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1200" y="3750224"/>
                <a:ext cx="316699" cy="277488"/>
              </a:xfrm>
              <a:custGeom>
                <a:avLst/>
                <a:gdLst/>
                <a:ahLst/>
                <a:cxnLst>
                  <a:cxn ang="0">
                    <a:pos x="46" y="8"/>
                  </a:cxn>
                  <a:cxn ang="0">
                    <a:pos x="50" y="0"/>
                  </a:cxn>
                  <a:cxn ang="0">
                    <a:pos x="52" y="12"/>
                  </a:cxn>
                  <a:cxn ang="0">
                    <a:pos x="70" y="16"/>
                  </a:cxn>
                  <a:cxn ang="0">
                    <a:pos x="80" y="24"/>
                  </a:cxn>
                  <a:cxn ang="0">
                    <a:pos x="108" y="28"/>
                  </a:cxn>
                  <a:cxn ang="0">
                    <a:pos x="138" y="32"/>
                  </a:cxn>
                  <a:cxn ang="0">
                    <a:pos x="156" y="26"/>
                  </a:cxn>
                  <a:cxn ang="0">
                    <a:pos x="174" y="28"/>
                  </a:cxn>
                  <a:cxn ang="0">
                    <a:pos x="162" y="32"/>
                  </a:cxn>
                  <a:cxn ang="0">
                    <a:pos x="176" y="40"/>
                  </a:cxn>
                  <a:cxn ang="0">
                    <a:pos x="192" y="46"/>
                  </a:cxn>
                  <a:cxn ang="0">
                    <a:pos x="188" y="56"/>
                  </a:cxn>
                  <a:cxn ang="0">
                    <a:pos x="196" y="60"/>
                  </a:cxn>
                  <a:cxn ang="0">
                    <a:pos x="210" y="62"/>
                  </a:cxn>
                  <a:cxn ang="0">
                    <a:pos x="200" y="76"/>
                  </a:cxn>
                  <a:cxn ang="0">
                    <a:pos x="192" y="90"/>
                  </a:cxn>
                  <a:cxn ang="0">
                    <a:pos x="190" y="104"/>
                  </a:cxn>
                  <a:cxn ang="0">
                    <a:pos x="196" y="116"/>
                  </a:cxn>
                  <a:cxn ang="0">
                    <a:pos x="180" y="130"/>
                  </a:cxn>
                  <a:cxn ang="0">
                    <a:pos x="164" y="136"/>
                  </a:cxn>
                  <a:cxn ang="0">
                    <a:pos x="148" y="134"/>
                  </a:cxn>
                  <a:cxn ang="0">
                    <a:pos x="134" y="132"/>
                  </a:cxn>
                  <a:cxn ang="0">
                    <a:pos x="142" y="148"/>
                  </a:cxn>
                  <a:cxn ang="0">
                    <a:pos x="154" y="156"/>
                  </a:cxn>
                  <a:cxn ang="0">
                    <a:pos x="152" y="166"/>
                  </a:cxn>
                  <a:cxn ang="0">
                    <a:pos x="140" y="168"/>
                  </a:cxn>
                  <a:cxn ang="0">
                    <a:pos x="116" y="184"/>
                  </a:cxn>
                  <a:cxn ang="0">
                    <a:pos x="98" y="174"/>
                  </a:cxn>
                  <a:cxn ang="0">
                    <a:pos x="94" y="160"/>
                  </a:cxn>
                  <a:cxn ang="0">
                    <a:pos x="90" y="136"/>
                  </a:cxn>
                  <a:cxn ang="0">
                    <a:pos x="86" y="108"/>
                  </a:cxn>
                  <a:cxn ang="0">
                    <a:pos x="86" y="94"/>
                  </a:cxn>
                  <a:cxn ang="0">
                    <a:pos x="46" y="82"/>
                  </a:cxn>
                  <a:cxn ang="0">
                    <a:pos x="12" y="80"/>
                  </a:cxn>
                  <a:cxn ang="0">
                    <a:pos x="0" y="46"/>
                  </a:cxn>
                  <a:cxn ang="0">
                    <a:pos x="8" y="22"/>
                  </a:cxn>
                  <a:cxn ang="0">
                    <a:pos x="22" y="16"/>
                  </a:cxn>
                  <a:cxn ang="0">
                    <a:pos x="22" y="30"/>
                  </a:cxn>
                  <a:cxn ang="0">
                    <a:pos x="18" y="46"/>
                  </a:cxn>
                  <a:cxn ang="0">
                    <a:pos x="30" y="48"/>
                  </a:cxn>
                  <a:cxn ang="0">
                    <a:pos x="30" y="32"/>
                  </a:cxn>
                  <a:cxn ang="0">
                    <a:pos x="32" y="20"/>
                  </a:cxn>
                  <a:cxn ang="0">
                    <a:pos x="44" y="14"/>
                  </a:cxn>
                </a:cxnLst>
                <a:rect l="0" t="0" r="r" b="b"/>
                <a:pathLst>
                  <a:path w="210" h="184">
                    <a:moveTo>
                      <a:pt x="44" y="14"/>
                    </a:moveTo>
                    <a:lnTo>
                      <a:pt x="46" y="8"/>
                    </a:lnTo>
                    <a:lnTo>
                      <a:pt x="46" y="2"/>
                    </a:lnTo>
                    <a:lnTo>
                      <a:pt x="50" y="0"/>
                    </a:lnTo>
                    <a:lnTo>
                      <a:pt x="52" y="4"/>
                    </a:lnTo>
                    <a:lnTo>
                      <a:pt x="52" y="12"/>
                    </a:lnTo>
                    <a:lnTo>
                      <a:pt x="60" y="14"/>
                    </a:lnTo>
                    <a:lnTo>
                      <a:pt x="70" y="16"/>
                    </a:lnTo>
                    <a:lnTo>
                      <a:pt x="76" y="22"/>
                    </a:lnTo>
                    <a:lnTo>
                      <a:pt x="80" y="24"/>
                    </a:lnTo>
                    <a:lnTo>
                      <a:pt x="98" y="28"/>
                    </a:lnTo>
                    <a:lnTo>
                      <a:pt x="108" y="28"/>
                    </a:lnTo>
                    <a:lnTo>
                      <a:pt x="126" y="36"/>
                    </a:lnTo>
                    <a:lnTo>
                      <a:pt x="138" y="32"/>
                    </a:lnTo>
                    <a:lnTo>
                      <a:pt x="146" y="28"/>
                    </a:lnTo>
                    <a:lnTo>
                      <a:pt x="156" y="26"/>
                    </a:lnTo>
                    <a:lnTo>
                      <a:pt x="164" y="28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2"/>
                    </a:lnTo>
                    <a:lnTo>
                      <a:pt x="164" y="40"/>
                    </a:lnTo>
                    <a:lnTo>
                      <a:pt x="176" y="40"/>
                    </a:lnTo>
                    <a:lnTo>
                      <a:pt x="188" y="42"/>
                    </a:lnTo>
                    <a:lnTo>
                      <a:pt x="192" y="46"/>
                    </a:lnTo>
                    <a:lnTo>
                      <a:pt x="192" y="52"/>
                    </a:lnTo>
                    <a:lnTo>
                      <a:pt x="188" y="56"/>
                    </a:lnTo>
                    <a:lnTo>
                      <a:pt x="188" y="62"/>
                    </a:lnTo>
                    <a:lnTo>
                      <a:pt x="196" y="60"/>
                    </a:lnTo>
                    <a:lnTo>
                      <a:pt x="202" y="58"/>
                    </a:lnTo>
                    <a:lnTo>
                      <a:pt x="210" y="62"/>
                    </a:lnTo>
                    <a:lnTo>
                      <a:pt x="204" y="70"/>
                    </a:lnTo>
                    <a:lnTo>
                      <a:pt x="200" y="76"/>
                    </a:lnTo>
                    <a:lnTo>
                      <a:pt x="202" y="84"/>
                    </a:lnTo>
                    <a:lnTo>
                      <a:pt x="192" y="90"/>
                    </a:lnTo>
                    <a:lnTo>
                      <a:pt x="188" y="96"/>
                    </a:lnTo>
                    <a:lnTo>
                      <a:pt x="190" y="104"/>
                    </a:lnTo>
                    <a:lnTo>
                      <a:pt x="194" y="110"/>
                    </a:lnTo>
                    <a:lnTo>
                      <a:pt x="196" y="116"/>
                    </a:lnTo>
                    <a:lnTo>
                      <a:pt x="192" y="126"/>
                    </a:lnTo>
                    <a:lnTo>
                      <a:pt x="180" y="130"/>
                    </a:lnTo>
                    <a:lnTo>
                      <a:pt x="170" y="132"/>
                    </a:lnTo>
                    <a:lnTo>
                      <a:pt x="164" y="136"/>
                    </a:lnTo>
                    <a:lnTo>
                      <a:pt x="158" y="136"/>
                    </a:lnTo>
                    <a:lnTo>
                      <a:pt x="148" y="134"/>
                    </a:lnTo>
                    <a:lnTo>
                      <a:pt x="140" y="130"/>
                    </a:lnTo>
                    <a:lnTo>
                      <a:pt x="134" y="132"/>
                    </a:lnTo>
                    <a:lnTo>
                      <a:pt x="140" y="138"/>
                    </a:lnTo>
                    <a:lnTo>
                      <a:pt x="142" y="148"/>
                    </a:lnTo>
                    <a:lnTo>
                      <a:pt x="148" y="156"/>
                    </a:lnTo>
                    <a:lnTo>
                      <a:pt x="154" y="156"/>
                    </a:lnTo>
                    <a:lnTo>
                      <a:pt x="154" y="160"/>
                    </a:lnTo>
                    <a:lnTo>
                      <a:pt x="152" y="166"/>
                    </a:lnTo>
                    <a:lnTo>
                      <a:pt x="146" y="166"/>
                    </a:lnTo>
                    <a:lnTo>
                      <a:pt x="140" y="168"/>
                    </a:lnTo>
                    <a:lnTo>
                      <a:pt x="130" y="180"/>
                    </a:lnTo>
                    <a:lnTo>
                      <a:pt x="116" y="184"/>
                    </a:lnTo>
                    <a:lnTo>
                      <a:pt x="106" y="182"/>
                    </a:lnTo>
                    <a:lnTo>
                      <a:pt x="98" y="174"/>
                    </a:lnTo>
                    <a:lnTo>
                      <a:pt x="96" y="170"/>
                    </a:lnTo>
                    <a:lnTo>
                      <a:pt x="94" y="160"/>
                    </a:lnTo>
                    <a:lnTo>
                      <a:pt x="90" y="158"/>
                    </a:lnTo>
                    <a:lnTo>
                      <a:pt x="90" y="136"/>
                    </a:lnTo>
                    <a:lnTo>
                      <a:pt x="86" y="134"/>
                    </a:lnTo>
                    <a:lnTo>
                      <a:pt x="86" y="108"/>
                    </a:lnTo>
                    <a:lnTo>
                      <a:pt x="92" y="100"/>
                    </a:lnTo>
                    <a:lnTo>
                      <a:pt x="86" y="94"/>
                    </a:lnTo>
                    <a:lnTo>
                      <a:pt x="58" y="96"/>
                    </a:lnTo>
                    <a:lnTo>
                      <a:pt x="46" y="82"/>
                    </a:lnTo>
                    <a:lnTo>
                      <a:pt x="18" y="84"/>
                    </a:lnTo>
                    <a:lnTo>
                      <a:pt x="12" y="80"/>
                    </a:lnTo>
                    <a:lnTo>
                      <a:pt x="12" y="66"/>
                    </a:lnTo>
                    <a:lnTo>
                      <a:pt x="0" y="46"/>
                    </a:lnTo>
                    <a:lnTo>
                      <a:pt x="2" y="32"/>
                    </a:lnTo>
                    <a:lnTo>
                      <a:pt x="8" y="22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20"/>
                    </a:lnTo>
                    <a:lnTo>
                      <a:pt x="22" y="30"/>
                    </a:lnTo>
                    <a:lnTo>
                      <a:pt x="16" y="34"/>
                    </a:lnTo>
                    <a:lnTo>
                      <a:pt x="18" y="46"/>
                    </a:lnTo>
                    <a:lnTo>
                      <a:pt x="22" y="52"/>
                    </a:lnTo>
                    <a:lnTo>
                      <a:pt x="30" y="48"/>
                    </a:lnTo>
                    <a:lnTo>
                      <a:pt x="34" y="40"/>
                    </a:lnTo>
                    <a:lnTo>
                      <a:pt x="30" y="32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8" y="18"/>
                    </a:lnTo>
                    <a:lnTo>
                      <a:pt x="44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3" name="Freeform 76">
                <a:extLst>
                  <a:ext uri="{FF2B5EF4-FFF2-40B4-BE49-F238E27FC236}">
                    <a16:creationId xmlns:a16="http://schemas.microsoft.com/office/drawing/2014/main" id="{7BE172E9-A89A-4DA0-B74D-5B0D64D72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4721" y="3843725"/>
                <a:ext cx="105566" cy="171922"/>
              </a:xfrm>
              <a:custGeom>
                <a:avLst/>
                <a:gdLst/>
                <a:ahLst/>
                <a:cxnLst>
                  <a:cxn ang="0">
                    <a:pos x="42" y="30"/>
                  </a:cxn>
                  <a:cxn ang="0">
                    <a:pos x="50" y="24"/>
                  </a:cxn>
                  <a:cxn ang="0">
                    <a:pos x="58" y="30"/>
                  </a:cxn>
                  <a:cxn ang="0">
                    <a:pos x="66" y="40"/>
                  </a:cxn>
                  <a:cxn ang="0">
                    <a:pos x="64" y="48"/>
                  </a:cxn>
                  <a:cxn ang="0">
                    <a:pos x="60" y="54"/>
                  </a:cxn>
                  <a:cxn ang="0">
                    <a:pos x="54" y="62"/>
                  </a:cxn>
                  <a:cxn ang="0">
                    <a:pos x="52" y="72"/>
                  </a:cxn>
                  <a:cxn ang="0">
                    <a:pos x="56" y="76"/>
                  </a:cxn>
                  <a:cxn ang="0">
                    <a:pos x="60" y="82"/>
                  </a:cxn>
                  <a:cxn ang="0">
                    <a:pos x="64" y="86"/>
                  </a:cxn>
                  <a:cxn ang="0">
                    <a:pos x="66" y="90"/>
                  </a:cxn>
                  <a:cxn ang="0">
                    <a:pos x="70" y="100"/>
                  </a:cxn>
                  <a:cxn ang="0">
                    <a:pos x="66" y="104"/>
                  </a:cxn>
                  <a:cxn ang="0">
                    <a:pos x="58" y="108"/>
                  </a:cxn>
                  <a:cxn ang="0">
                    <a:pos x="52" y="112"/>
                  </a:cxn>
                  <a:cxn ang="0">
                    <a:pos x="42" y="114"/>
                  </a:cxn>
                  <a:cxn ang="0">
                    <a:pos x="34" y="114"/>
                  </a:cxn>
                  <a:cxn ang="0">
                    <a:pos x="26" y="106"/>
                  </a:cxn>
                  <a:cxn ang="0">
                    <a:pos x="20" y="98"/>
                  </a:cxn>
                  <a:cxn ang="0">
                    <a:pos x="20" y="90"/>
                  </a:cxn>
                  <a:cxn ang="0">
                    <a:pos x="20" y="78"/>
                  </a:cxn>
                  <a:cxn ang="0">
                    <a:pos x="26" y="72"/>
                  </a:cxn>
                  <a:cxn ang="0">
                    <a:pos x="22" y="62"/>
                  </a:cxn>
                  <a:cxn ang="0">
                    <a:pos x="18" y="50"/>
                  </a:cxn>
                  <a:cxn ang="0">
                    <a:pos x="6" y="50"/>
                  </a:cxn>
                  <a:cxn ang="0">
                    <a:pos x="2" y="42"/>
                  </a:cxn>
                  <a:cxn ang="0">
                    <a:pos x="0" y="34"/>
                  </a:cxn>
                  <a:cxn ang="0">
                    <a:pos x="4" y="28"/>
                  </a:cxn>
                  <a:cxn ang="0">
                    <a:pos x="14" y="22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22" y="0"/>
                  </a:cxn>
                  <a:cxn ang="0">
                    <a:pos x="28" y="2"/>
                  </a:cxn>
                  <a:cxn ang="0">
                    <a:pos x="34" y="6"/>
                  </a:cxn>
                  <a:cxn ang="0">
                    <a:pos x="42" y="12"/>
                  </a:cxn>
                  <a:cxn ang="0">
                    <a:pos x="44" y="16"/>
                  </a:cxn>
                  <a:cxn ang="0">
                    <a:pos x="44" y="22"/>
                  </a:cxn>
                  <a:cxn ang="0">
                    <a:pos x="42" y="30"/>
                  </a:cxn>
                </a:cxnLst>
                <a:rect l="0" t="0" r="r" b="b"/>
                <a:pathLst>
                  <a:path w="70" h="114">
                    <a:moveTo>
                      <a:pt x="42" y="30"/>
                    </a:moveTo>
                    <a:lnTo>
                      <a:pt x="50" y="24"/>
                    </a:lnTo>
                    <a:lnTo>
                      <a:pt x="58" y="30"/>
                    </a:lnTo>
                    <a:lnTo>
                      <a:pt x="66" y="40"/>
                    </a:lnTo>
                    <a:lnTo>
                      <a:pt x="64" y="48"/>
                    </a:lnTo>
                    <a:lnTo>
                      <a:pt x="60" y="54"/>
                    </a:lnTo>
                    <a:lnTo>
                      <a:pt x="54" y="62"/>
                    </a:lnTo>
                    <a:lnTo>
                      <a:pt x="52" y="72"/>
                    </a:lnTo>
                    <a:lnTo>
                      <a:pt x="56" y="76"/>
                    </a:lnTo>
                    <a:lnTo>
                      <a:pt x="60" y="82"/>
                    </a:lnTo>
                    <a:lnTo>
                      <a:pt x="64" y="86"/>
                    </a:lnTo>
                    <a:lnTo>
                      <a:pt x="66" y="90"/>
                    </a:lnTo>
                    <a:lnTo>
                      <a:pt x="70" y="100"/>
                    </a:lnTo>
                    <a:lnTo>
                      <a:pt x="66" y="104"/>
                    </a:lnTo>
                    <a:lnTo>
                      <a:pt x="58" y="108"/>
                    </a:lnTo>
                    <a:lnTo>
                      <a:pt x="52" y="112"/>
                    </a:lnTo>
                    <a:lnTo>
                      <a:pt x="42" y="114"/>
                    </a:lnTo>
                    <a:lnTo>
                      <a:pt x="34" y="114"/>
                    </a:lnTo>
                    <a:lnTo>
                      <a:pt x="26" y="106"/>
                    </a:lnTo>
                    <a:lnTo>
                      <a:pt x="20" y="98"/>
                    </a:lnTo>
                    <a:lnTo>
                      <a:pt x="20" y="90"/>
                    </a:lnTo>
                    <a:lnTo>
                      <a:pt x="20" y="78"/>
                    </a:lnTo>
                    <a:lnTo>
                      <a:pt x="26" y="72"/>
                    </a:lnTo>
                    <a:lnTo>
                      <a:pt x="22" y="62"/>
                    </a:lnTo>
                    <a:lnTo>
                      <a:pt x="18" y="50"/>
                    </a:lnTo>
                    <a:lnTo>
                      <a:pt x="6" y="50"/>
                    </a:lnTo>
                    <a:lnTo>
                      <a:pt x="2" y="42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14" y="22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22" y="0"/>
                    </a:lnTo>
                    <a:lnTo>
                      <a:pt x="28" y="2"/>
                    </a:lnTo>
                    <a:lnTo>
                      <a:pt x="34" y="6"/>
                    </a:lnTo>
                    <a:lnTo>
                      <a:pt x="42" y="12"/>
                    </a:lnTo>
                    <a:lnTo>
                      <a:pt x="44" y="16"/>
                    </a:lnTo>
                    <a:lnTo>
                      <a:pt x="44" y="22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" name="Freeform 77">
                <a:extLst>
                  <a:ext uri="{FF2B5EF4-FFF2-40B4-BE49-F238E27FC236}">
                    <a16:creationId xmlns:a16="http://schemas.microsoft.com/office/drawing/2014/main" id="{B8ADA57A-839D-4387-ACEB-B66A0D5F32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4579" y="3907065"/>
                <a:ext cx="72388" cy="9048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2"/>
                  </a:cxn>
                  <a:cxn ang="0">
                    <a:pos x="28" y="6"/>
                  </a:cxn>
                  <a:cxn ang="0">
                    <a:pos x="38" y="12"/>
                  </a:cxn>
                  <a:cxn ang="0">
                    <a:pos x="44" y="20"/>
                  </a:cxn>
                  <a:cxn ang="0">
                    <a:pos x="48" y="26"/>
                  </a:cxn>
                  <a:cxn ang="0">
                    <a:pos x="42" y="34"/>
                  </a:cxn>
                  <a:cxn ang="0">
                    <a:pos x="36" y="46"/>
                  </a:cxn>
                  <a:cxn ang="0">
                    <a:pos x="30" y="60"/>
                  </a:cxn>
                  <a:cxn ang="0">
                    <a:pos x="24" y="56"/>
                  </a:cxn>
                  <a:cxn ang="0">
                    <a:pos x="14" y="54"/>
                  </a:cxn>
                  <a:cxn ang="0">
                    <a:pos x="8" y="58"/>
                  </a:cxn>
                  <a:cxn ang="0">
                    <a:pos x="2" y="58"/>
                  </a:cxn>
                  <a:cxn ang="0">
                    <a:pos x="2" y="50"/>
                  </a:cxn>
                  <a:cxn ang="0">
                    <a:pos x="6" y="36"/>
                  </a:cxn>
                  <a:cxn ang="0">
                    <a:pos x="10" y="28"/>
                  </a:cxn>
                  <a:cxn ang="0">
                    <a:pos x="4" y="24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2" y="6"/>
                  </a:cxn>
                  <a:cxn ang="0">
                    <a:pos x="6" y="0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16" y="2"/>
                    </a:lnTo>
                    <a:lnTo>
                      <a:pt x="28" y="6"/>
                    </a:lnTo>
                    <a:lnTo>
                      <a:pt x="38" y="12"/>
                    </a:lnTo>
                    <a:lnTo>
                      <a:pt x="44" y="20"/>
                    </a:lnTo>
                    <a:lnTo>
                      <a:pt x="48" y="26"/>
                    </a:lnTo>
                    <a:lnTo>
                      <a:pt x="42" y="34"/>
                    </a:lnTo>
                    <a:lnTo>
                      <a:pt x="36" y="46"/>
                    </a:lnTo>
                    <a:lnTo>
                      <a:pt x="30" y="60"/>
                    </a:lnTo>
                    <a:lnTo>
                      <a:pt x="24" y="56"/>
                    </a:lnTo>
                    <a:lnTo>
                      <a:pt x="14" y="54"/>
                    </a:lnTo>
                    <a:lnTo>
                      <a:pt x="8" y="58"/>
                    </a:lnTo>
                    <a:lnTo>
                      <a:pt x="2" y="58"/>
                    </a:lnTo>
                    <a:lnTo>
                      <a:pt x="2" y="50"/>
                    </a:lnTo>
                    <a:lnTo>
                      <a:pt x="6" y="36"/>
                    </a:lnTo>
                    <a:lnTo>
                      <a:pt x="10" y="28"/>
                    </a:lnTo>
                    <a:lnTo>
                      <a:pt x="4" y="24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5" name="Freeform 78">
                <a:extLst>
                  <a:ext uri="{FF2B5EF4-FFF2-40B4-BE49-F238E27FC236}">
                    <a16:creationId xmlns:a16="http://schemas.microsoft.com/office/drawing/2014/main" id="{F2F07C1E-1C4F-4482-9DC8-086302C84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142" y="3904049"/>
                <a:ext cx="96518" cy="9651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22" y="0"/>
                  </a:cxn>
                  <a:cxn ang="0">
                    <a:pos x="32" y="2"/>
                  </a:cxn>
                  <a:cxn ang="0">
                    <a:pos x="36" y="2"/>
                  </a:cxn>
                  <a:cxn ang="0">
                    <a:pos x="42" y="2"/>
                  </a:cxn>
                  <a:cxn ang="0">
                    <a:pos x="48" y="2"/>
                  </a:cxn>
                  <a:cxn ang="0">
                    <a:pos x="54" y="2"/>
                  </a:cxn>
                  <a:cxn ang="0">
                    <a:pos x="60" y="2"/>
                  </a:cxn>
                  <a:cxn ang="0">
                    <a:pos x="54" y="14"/>
                  </a:cxn>
                  <a:cxn ang="0">
                    <a:pos x="54" y="20"/>
                  </a:cxn>
                  <a:cxn ang="0">
                    <a:pos x="58" y="26"/>
                  </a:cxn>
                  <a:cxn ang="0">
                    <a:pos x="64" y="30"/>
                  </a:cxn>
                  <a:cxn ang="0">
                    <a:pos x="56" y="52"/>
                  </a:cxn>
                  <a:cxn ang="0">
                    <a:pos x="56" y="60"/>
                  </a:cxn>
                  <a:cxn ang="0">
                    <a:pos x="50" y="58"/>
                  </a:cxn>
                  <a:cxn ang="0">
                    <a:pos x="42" y="56"/>
                  </a:cxn>
                  <a:cxn ang="0">
                    <a:pos x="36" y="54"/>
                  </a:cxn>
                  <a:cxn ang="0">
                    <a:pos x="32" y="54"/>
                  </a:cxn>
                  <a:cxn ang="0">
                    <a:pos x="32" y="60"/>
                  </a:cxn>
                  <a:cxn ang="0">
                    <a:pos x="30" y="64"/>
                  </a:cxn>
                  <a:cxn ang="0">
                    <a:pos x="28" y="64"/>
                  </a:cxn>
                  <a:cxn ang="0">
                    <a:pos x="22" y="64"/>
                  </a:cxn>
                  <a:cxn ang="0">
                    <a:pos x="18" y="60"/>
                  </a:cxn>
                  <a:cxn ang="0">
                    <a:pos x="12" y="46"/>
                  </a:cxn>
                  <a:cxn ang="0">
                    <a:pos x="0" y="32"/>
                  </a:cxn>
                  <a:cxn ang="0">
                    <a:pos x="2" y="22"/>
                  </a:cxn>
                  <a:cxn ang="0">
                    <a:pos x="8" y="14"/>
                  </a:cxn>
                  <a:cxn ang="0">
                    <a:pos x="12" y="8"/>
                  </a:cxn>
                  <a:cxn ang="0">
                    <a:pos x="14" y="0"/>
                  </a:cxn>
                </a:cxnLst>
                <a:rect l="0" t="0" r="r" b="b"/>
                <a:pathLst>
                  <a:path w="64" h="64">
                    <a:moveTo>
                      <a:pt x="14" y="0"/>
                    </a:moveTo>
                    <a:lnTo>
                      <a:pt x="22" y="0"/>
                    </a:lnTo>
                    <a:lnTo>
                      <a:pt x="32" y="2"/>
                    </a:lnTo>
                    <a:lnTo>
                      <a:pt x="36" y="2"/>
                    </a:lnTo>
                    <a:lnTo>
                      <a:pt x="42" y="2"/>
                    </a:lnTo>
                    <a:lnTo>
                      <a:pt x="48" y="2"/>
                    </a:lnTo>
                    <a:lnTo>
                      <a:pt x="54" y="2"/>
                    </a:lnTo>
                    <a:lnTo>
                      <a:pt x="60" y="2"/>
                    </a:lnTo>
                    <a:lnTo>
                      <a:pt x="54" y="14"/>
                    </a:lnTo>
                    <a:lnTo>
                      <a:pt x="54" y="20"/>
                    </a:lnTo>
                    <a:lnTo>
                      <a:pt x="58" y="26"/>
                    </a:lnTo>
                    <a:lnTo>
                      <a:pt x="64" y="30"/>
                    </a:lnTo>
                    <a:lnTo>
                      <a:pt x="56" y="52"/>
                    </a:lnTo>
                    <a:lnTo>
                      <a:pt x="56" y="60"/>
                    </a:lnTo>
                    <a:lnTo>
                      <a:pt x="50" y="58"/>
                    </a:lnTo>
                    <a:lnTo>
                      <a:pt x="42" y="56"/>
                    </a:lnTo>
                    <a:lnTo>
                      <a:pt x="36" y="54"/>
                    </a:lnTo>
                    <a:lnTo>
                      <a:pt x="32" y="54"/>
                    </a:lnTo>
                    <a:lnTo>
                      <a:pt x="32" y="60"/>
                    </a:lnTo>
                    <a:lnTo>
                      <a:pt x="30" y="64"/>
                    </a:lnTo>
                    <a:lnTo>
                      <a:pt x="28" y="64"/>
                    </a:lnTo>
                    <a:lnTo>
                      <a:pt x="22" y="64"/>
                    </a:lnTo>
                    <a:lnTo>
                      <a:pt x="18" y="60"/>
                    </a:lnTo>
                    <a:lnTo>
                      <a:pt x="12" y="46"/>
                    </a:lnTo>
                    <a:lnTo>
                      <a:pt x="0" y="32"/>
                    </a:lnTo>
                    <a:lnTo>
                      <a:pt x="2" y="22"/>
                    </a:lnTo>
                    <a:lnTo>
                      <a:pt x="8" y="14"/>
                    </a:lnTo>
                    <a:lnTo>
                      <a:pt x="12" y="8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6" name="Freeform 79">
                <a:extLst>
                  <a:ext uri="{FF2B5EF4-FFF2-40B4-BE49-F238E27FC236}">
                    <a16:creationId xmlns:a16="http://schemas.microsoft.com/office/drawing/2014/main" id="{827DD732-E90D-4195-B85F-A4CEC7C860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5149" y="4045809"/>
                <a:ext cx="298602" cy="440362"/>
              </a:xfrm>
              <a:custGeom>
                <a:avLst/>
                <a:gdLst/>
                <a:ahLst/>
                <a:cxnLst>
                  <a:cxn ang="0">
                    <a:pos x="6" y="60"/>
                  </a:cxn>
                  <a:cxn ang="0">
                    <a:pos x="16" y="54"/>
                  </a:cxn>
                  <a:cxn ang="0">
                    <a:pos x="24" y="68"/>
                  </a:cxn>
                  <a:cxn ang="0">
                    <a:pos x="44" y="70"/>
                  </a:cxn>
                  <a:cxn ang="0">
                    <a:pos x="54" y="52"/>
                  </a:cxn>
                  <a:cxn ang="0">
                    <a:pos x="72" y="40"/>
                  </a:cxn>
                  <a:cxn ang="0">
                    <a:pos x="84" y="34"/>
                  </a:cxn>
                  <a:cxn ang="0">
                    <a:pos x="94" y="18"/>
                  </a:cxn>
                  <a:cxn ang="0">
                    <a:pos x="104" y="2"/>
                  </a:cxn>
                  <a:cxn ang="0">
                    <a:pos x="114" y="14"/>
                  </a:cxn>
                  <a:cxn ang="0">
                    <a:pos x="126" y="26"/>
                  </a:cxn>
                  <a:cxn ang="0">
                    <a:pos x="172" y="36"/>
                  </a:cxn>
                  <a:cxn ang="0">
                    <a:pos x="176" y="48"/>
                  </a:cxn>
                  <a:cxn ang="0">
                    <a:pos x="172" y="64"/>
                  </a:cxn>
                  <a:cxn ang="0">
                    <a:pos x="172" y="68"/>
                  </a:cxn>
                  <a:cxn ang="0">
                    <a:pos x="142" y="76"/>
                  </a:cxn>
                  <a:cxn ang="0">
                    <a:pos x="130" y="98"/>
                  </a:cxn>
                  <a:cxn ang="0">
                    <a:pos x="116" y="116"/>
                  </a:cxn>
                  <a:cxn ang="0">
                    <a:pos x="124" y="138"/>
                  </a:cxn>
                  <a:cxn ang="0">
                    <a:pos x="144" y="158"/>
                  </a:cxn>
                  <a:cxn ang="0">
                    <a:pos x="162" y="156"/>
                  </a:cxn>
                  <a:cxn ang="0">
                    <a:pos x="172" y="154"/>
                  </a:cxn>
                  <a:cxn ang="0">
                    <a:pos x="170" y="172"/>
                  </a:cxn>
                  <a:cxn ang="0">
                    <a:pos x="188" y="174"/>
                  </a:cxn>
                  <a:cxn ang="0">
                    <a:pos x="198" y="208"/>
                  </a:cxn>
                  <a:cxn ang="0">
                    <a:pos x="196" y="228"/>
                  </a:cxn>
                  <a:cxn ang="0">
                    <a:pos x="190" y="240"/>
                  </a:cxn>
                  <a:cxn ang="0">
                    <a:pos x="192" y="256"/>
                  </a:cxn>
                  <a:cxn ang="0">
                    <a:pos x="194" y="268"/>
                  </a:cxn>
                  <a:cxn ang="0">
                    <a:pos x="184" y="282"/>
                  </a:cxn>
                  <a:cxn ang="0">
                    <a:pos x="174" y="292"/>
                  </a:cxn>
                  <a:cxn ang="0">
                    <a:pos x="140" y="268"/>
                  </a:cxn>
                  <a:cxn ang="0">
                    <a:pos x="100" y="248"/>
                  </a:cxn>
                  <a:cxn ang="0">
                    <a:pos x="76" y="222"/>
                  </a:cxn>
                  <a:cxn ang="0">
                    <a:pos x="72" y="198"/>
                  </a:cxn>
                  <a:cxn ang="0">
                    <a:pos x="56" y="172"/>
                  </a:cxn>
                  <a:cxn ang="0">
                    <a:pos x="36" y="132"/>
                  </a:cxn>
                  <a:cxn ang="0">
                    <a:pos x="16" y="102"/>
                  </a:cxn>
                  <a:cxn ang="0">
                    <a:pos x="6" y="84"/>
                  </a:cxn>
                  <a:cxn ang="0">
                    <a:pos x="2" y="68"/>
                  </a:cxn>
                </a:cxnLst>
                <a:rect l="0" t="0" r="r" b="b"/>
                <a:pathLst>
                  <a:path w="198" h="292">
                    <a:moveTo>
                      <a:pt x="2" y="68"/>
                    </a:moveTo>
                    <a:lnTo>
                      <a:pt x="6" y="60"/>
                    </a:lnTo>
                    <a:lnTo>
                      <a:pt x="10" y="54"/>
                    </a:lnTo>
                    <a:lnTo>
                      <a:pt x="16" y="54"/>
                    </a:lnTo>
                    <a:lnTo>
                      <a:pt x="16" y="66"/>
                    </a:lnTo>
                    <a:lnTo>
                      <a:pt x="24" y="68"/>
                    </a:lnTo>
                    <a:lnTo>
                      <a:pt x="34" y="78"/>
                    </a:lnTo>
                    <a:lnTo>
                      <a:pt x="44" y="70"/>
                    </a:lnTo>
                    <a:lnTo>
                      <a:pt x="48" y="60"/>
                    </a:lnTo>
                    <a:lnTo>
                      <a:pt x="54" y="52"/>
                    </a:lnTo>
                    <a:lnTo>
                      <a:pt x="60" y="46"/>
                    </a:lnTo>
                    <a:lnTo>
                      <a:pt x="72" y="40"/>
                    </a:lnTo>
                    <a:lnTo>
                      <a:pt x="80" y="36"/>
                    </a:lnTo>
                    <a:lnTo>
                      <a:pt x="84" y="34"/>
                    </a:lnTo>
                    <a:lnTo>
                      <a:pt x="90" y="26"/>
                    </a:lnTo>
                    <a:lnTo>
                      <a:pt x="94" y="18"/>
                    </a:lnTo>
                    <a:lnTo>
                      <a:pt x="96" y="0"/>
                    </a:lnTo>
                    <a:lnTo>
                      <a:pt x="104" y="2"/>
                    </a:lnTo>
                    <a:lnTo>
                      <a:pt x="110" y="10"/>
                    </a:lnTo>
                    <a:lnTo>
                      <a:pt x="114" y="14"/>
                    </a:lnTo>
                    <a:lnTo>
                      <a:pt x="120" y="20"/>
                    </a:lnTo>
                    <a:lnTo>
                      <a:pt x="126" y="26"/>
                    </a:lnTo>
                    <a:lnTo>
                      <a:pt x="130" y="34"/>
                    </a:lnTo>
                    <a:lnTo>
                      <a:pt x="172" y="36"/>
                    </a:lnTo>
                    <a:lnTo>
                      <a:pt x="174" y="42"/>
                    </a:lnTo>
                    <a:lnTo>
                      <a:pt x="176" y="48"/>
                    </a:lnTo>
                    <a:lnTo>
                      <a:pt x="172" y="54"/>
                    </a:lnTo>
                    <a:lnTo>
                      <a:pt x="172" y="64"/>
                    </a:lnTo>
                    <a:lnTo>
                      <a:pt x="178" y="68"/>
                    </a:lnTo>
                    <a:lnTo>
                      <a:pt x="172" y="68"/>
                    </a:lnTo>
                    <a:lnTo>
                      <a:pt x="156" y="70"/>
                    </a:lnTo>
                    <a:lnTo>
                      <a:pt x="142" y="76"/>
                    </a:lnTo>
                    <a:lnTo>
                      <a:pt x="132" y="88"/>
                    </a:lnTo>
                    <a:lnTo>
                      <a:pt x="130" y="98"/>
                    </a:lnTo>
                    <a:lnTo>
                      <a:pt x="124" y="104"/>
                    </a:lnTo>
                    <a:lnTo>
                      <a:pt x="116" y="116"/>
                    </a:lnTo>
                    <a:lnTo>
                      <a:pt x="120" y="126"/>
                    </a:lnTo>
                    <a:lnTo>
                      <a:pt x="124" y="138"/>
                    </a:lnTo>
                    <a:lnTo>
                      <a:pt x="134" y="148"/>
                    </a:lnTo>
                    <a:lnTo>
                      <a:pt x="144" y="158"/>
                    </a:lnTo>
                    <a:lnTo>
                      <a:pt x="152" y="160"/>
                    </a:lnTo>
                    <a:lnTo>
                      <a:pt x="162" y="156"/>
                    </a:lnTo>
                    <a:lnTo>
                      <a:pt x="170" y="148"/>
                    </a:lnTo>
                    <a:lnTo>
                      <a:pt x="172" y="154"/>
                    </a:lnTo>
                    <a:lnTo>
                      <a:pt x="168" y="166"/>
                    </a:lnTo>
                    <a:lnTo>
                      <a:pt x="170" y="172"/>
                    </a:lnTo>
                    <a:lnTo>
                      <a:pt x="176" y="172"/>
                    </a:lnTo>
                    <a:lnTo>
                      <a:pt x="188" y="174"/>
                    </a:lnTo>
                    <a:lnTo>
                      <a:pt x="198" y="200"/>
                    </a:lnTo>
                    <a:lnTo>
                      <a:pt x="198" y="208"/>
                    </a:lnTo>
                    <a:lnTo>
                      <a:pt x="196" y="222"/>
                    </a:lnTo>
                    <a:lnTo>
                      <a:pt x="196" y="228"/>
                    </a:lnTo>
                    <a:lnTo>
                      <a:pt x="194" y="230"/>
                    </a:lnTo>
                    <a:lnTo>
                      <a:pt x="190" y="240"/>
                    </a:lnTo>
                    <a:lnTo>
                      <a:pt x="188" y="250"/>
                    </a:lnTo>
                    <a:lnTo>
                      <a:pt x="192" y="256"/>
                    </a:lnTo>
                    <a:lnTo>
                      <a:pt x="198" y="262"/>
                    </a:lnTo>
                    <a:lnTo>
                      <a:pt x="194" y="268"/>
                    </a:lnTo>
                    <a:lnTo>
                      <a:pt x="186" y="276"/>
                    </a:lnTo>
                    <a:lnTo>
                      <a:pt x="184" y="282"/>
                    </a:lnTo>
                    <a:lnTo>
                      <a:pt x="180" y="290"/>
                    </a:lnTo>
                    <a:lnTo>
                      <a:pt x="174" y="292"/>
                    </a:lnTo>
                    <a:lnTo>
                      <a:pt x="158" y="278"/>
                    </a:lnTo>
                    <a:lnTo>
                      <a:pt x="140" y="268"/>
                    </a:lnTo>
                    <a:lnTo>
                      <a:pt x="118" y="258"/>
                    </a:lnTo>
                    <a:lnTo>
                      <a:pt x="100" y="248"/>
                    </a:lnTo>
                    <a:lnTo>
                      <a:pt x="90" y="236"/>
                    </a:lnTo>
                    <a:lnTo>
                      <a:pt x="76" y="222"/>
                    </a:lnTo>
                    <a:lnTo>
                      <a:pt x="82" y="214"/>
                    </a:lnTo>
                    <a:lnTo>
                      <a:pt x="72" y="198"/>
                    </a:lnTo>
                    <a:lnTo>
                      <a:pt x="64" y="186"/>
                    </a:lnTo>
                    <a:lnTo>
                      <a:pt x="56" y="172"/>
                    </a:lnTo>
                    <a:lnTo>
                      <a:pt x="48" y="152"/>
                    </a:lnTo>
                    <a:lnTo>
                      <a:pt x="36" y="132"/>
                    </a:lnTo>
                    <a:lnTo>
                      <a:pt x="26" y="112"/>
                    </a:lnTo>
                    <a:lnTo>
                      <a:pt x="16" y="102"/>
                    </a:lnTo>
                    <a:lnTo>
                      <a:pt x="4" y="96"/>
                    </a:lnTo>
                    <a:lnTo>
                      <a:pt x="6" y="84"/>
                    </a:lnTo>
                    <a:lnTo>
                      <a:pt x="0" y="78"/>
                    </a:lnTo>
                    <a:lnTo>
                      <a:pt x="2" y="6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7" name="Freeform 80">
                <a:extLst>
                  <a:ext uri="{FF2B5EF4-FFF2-40B4-BE49-F238E27FC236}">
                    <a16:creationId xmlns:a16="http://schemas.microsoft.com/office/drawing/2014/main" id="{EEA48D74-1A11-4C1D-AC64-DC3E409B7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8669" y="4281071"/>
                <a:ext cx="283521" cy="322731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68" y="28"/>
                  </a:cxn>
                  <a:cxn ang="0">
                    <a:pos x="100" y="44"/>
                  </a:cxn>
                  <a:cxn ang="0">
                    <a:pos x="122" y="56"/>
                  </a:cxn>
                  <a:cxn ang="0">
                    <a:pos x="146" y="74"/>
                  </a:cxn>
                  <a:cxn ang="0">
                    <a:pos x="146" y="90"/>
                  </a:cxn>
                  <a:cxn ang="0">
                    <a:pos x="160" y="102"/>
                  </a:cxn>
                  <a:cxn ang="0">
                    <a:pos x="174" y="110"/>
                  </a:cxn>
                  <a:cxn ang="0">
                    <a:pos x="186" y="126"/>
                  </a:cxn>
                  <a:cxn ang="0">
                    <a:pos x="188" y="142"/>
                  </a:cxn>
                  <a:cxn ang="0">
                    <a:pos x="184" y="162"/>
                  </a:cxn>
                  <a:cxn ang="0">
                    <a:pos x="174" y="160"/>
                  </a:cxn>
                  <a:cxn ang="0">
                    <a:pos x="152" y="152"/>
                  </a:cxn>
                  <a:cxn ang="0">
                    <a:pos x="126" y="158"/>
                  </a:cxn>
                  <a:cxn ang="0">
                    <a:pos x="114" y="174"/>
                  </a:cxn>
                  <a:cxn ang="0">
                    <a:pos x="112" y="194"/>
                  </a:cxn>
                  <a:cxn ang="0">
                    <a:pos x="90" y="198"/>
                  </a:cxn>
                  <a:cxn ang="0">
                    <a:pos x="74" y="200"/>
                  </a:cxn>
                  <a:cxn ang="0">
                    <a:pos x="52" y="196"/>
                  </a:cxn>
                  <a:cxn ang="0">
                    <a:pos x="40" y="210"/>
                  </a:cxn>
                  <a:cxn ang="0">
                    <a:pos x="32" y="214"/>
                  </a:cxn>
                  <a:cxn ang="0">
                    <a:pos x="28" y="214"/>
                  </a:cxn>
                  <a:cxn ang="0">
                    <a:pos x="22" y="186"/>
                  </a:cxn>
                  <a:cxn ang="0">
                    <a:pos x="14" y="156"/>
                  </a:cxn>
                  <a:cxn ang="0">
                    <a:pos x="2" y="126"/>
                  </a:cxn>
                  <a:cxn ang="0">
                    <a:pos x="6" y="112"/>
                  </a:cxn>
                  <a:cxn ang="0">
                    <a:pos x="4" y="100"/>
                  </a:cxn>
                  <a:cxn ang="0">
                    <a:pos x="2" y="84"/>
                  </a:cxn>
                  <a:cxn ang="0">
                    <a:pos x="8" y="72"/>
                  </a:cxn>
                  <a:cxn ang="0">
                    <a:pos x="10" y="44"/>
                  </a:cxn>
                  <a:cxn ang="0">
                    <a:pos x="10" y="18"/>
                  </a:cxn>
                  <a:cxn ang="0">
                    <a:pos x="34" y="10"/>
                  </a:cxn>
                </a:cxnLst>
                <a:rect l="0" t="0" r="r" b="b"/>
                <a:pathLst>
                  <a:path w="188" h="214">
                    <a:moveTo>
                      <a:pt x="42" y="4"/>
                    </a:moveTo>
                    <a:lnTo>
                      <a:pt x="54" y="0"/>
                    </a:lnTo>
                    <a:lnTo>
                      <a:pt x="66" y="0"/>
                    </a:lnTo>
                    <a:lnTo>
                      <a:pt x="68" y="28"/>
                    </a:lnTo>
                    <a:lnTo>
                      <a:pt x="80" y="40"/>
                    </a:lnTo>
                    <a:lnTo>
                      <a:pt x="100" y="44"/>
                    </a:lnTo>
                    <a:lnTo>
                      <a:pt x="104" y="50"/>
                    </a:lnTo>
                    <a:lnTo>
                      <a:pt x="122" y="56"/>
                    </a:lnTo>
                    <a:lnTo>
                      <a:pt x="142" y="62"/>
                    </a:lnTo>
                    <a:lnTo>
                      <a:pt x="146" y="74"/>
                    </a:lnTo>
                    <a:lnTo>
                      <a:pt x="148" y="82"/>
                    </a:lnTo>
                    <a:lnTo>
                      <a:pt x="146" y="90"/>
                    </a:lnTo>
                    <a:lnTo>
                      <a:pt x="148" y="102"/>
                    </a:lnTo>
                    <a:lnTo>
                      <a:pt x="160" y="102"/>
                    </a:lnTo>
                    <a:lnTo>
                      <a:pt x="176" y="102"/>
                    </a:lnTo>
                    <a:lnTo>
                      <a:pt x="174" y="110"/>
                    </a:lnTo>
                    <a:lnTo>
                      <a:pt x="176" y="122"/>
                    </a:lnTo>
                    <a:lnTo>
                      <a:pt x="186" y="126"/>
                    </a:lnTo>
                    <a:lnTo>
                      <a:pt x="188" y="136"/>
                    </a:lnTo>
                    <a:lnTo>
                      <a:pt x="188" y="142"/>
                    </a:lnTo>
                    <a:lnTo>
                      <a:pt x="180" y="156"/>
                    </a:lnTo>
                    <a:lnTo>
                      <a:pt x="184" y="162"/>
                    </a:lnTo>
                    <a:lnTo>
                      <a:pt x="180" y="166"/>
                    </a:lnTo>
                    <a:lnTo>
                      <a:pt x="174" y="160"/>
                    </a:lnTo>
                    <a:lnTo>
                      <a:pt x="164" y="154"/>
                    </a:lnTo>
                    <a:lnTo>
                      <a:pt x="152" y="152"/>
                    </a:lnTo>
                    <a:lnTo>
                      <a:pt x="136" y="154"/>
                    </a:lnTo>
                    <a:lnTo>
                      <a:pt x="126" y="158"/>
                    </a:lnTo>
                    <a:lnTo>
                      <a:pt x="120" y="160"/>
                    </a:lnTo>
                    <a:lnTo>
                      <a:pt x="114" y="174"/>
                    </a:lnTo>
                    <a:lnTo>
                      <a:pt x="114" y="184"/>
                    </a:lnTo>
                    <a:lnTo>
                      <a:pt x="112" y="194"/>
                    </a:lnTo>
                    <a:lnTo>
                      <a:pt x="108" y="198"/>
                    </a:lnTo>
                    <a:lnTo>
                      <a:pt x="90" y="198"/>
                    </a:lnTo>
                    <a:lnTo>
                      <a:pt x="84" y="212"/>
                    </a:lnTo>
                    <a:lnTo>
                      <a:pt x="74" y="200"/>
                    </a:lnTo>
                    <a:lnTo>
                      <a:pt x="60" y="202"/>
                    </a:lnTo>
                    <a:lnTo>
                      <a:pt x="52" y="196"/>
                    </a:lnTo>
                    <a:lnTo>
                      <a:pt x="44" y="202"/>
                    </a:lnTo>
                    <a:lnTo>
                      <a:pt x="40" y="210"/>
                    </a:lnTo>
                    <a:lnTo>
                      <a:pt x="38" y="214"/>
                    </a:lnTo>
                    <a:lnTo>
                      <a:pt x="32" y="214"/>
                    </a:lnTo>
                    <a:lnTo>
                      <a:pt x="30" y="214"/>
                    </a:lnTo>
                    <a:lnTo>
                      <a:pt x="28" y="214"/>
                    </a:lnTo>
                    <a:lnTo>
                      <a:pt x="26" y="200"/>
                    </a:lnTo>
                    <a:lnTo>
                      <a:pt x="22" y="186"/>
                    </a:lnTo>
                    <a:lnTo>
                      <a:pt x="14" y="174"/>
                    </a:lnTo>
                    <a:lnTo>
                      <a:pt x="14" y="156"/>
                    </a:lnTo>
                    <a:lnTo>
                      <a:pt x="8" y="144"/>
                    </a:lnTo>
                    <a:lnTo>
                      <a:pt x="2" y="126"/>
                    </a:lnTo>
                    <a:lnTo>
                      <a:pt x="0" y="118"/>
                    </a:lnTo>
                    <a:lnTo>
                      <a:pt x="6" y="112"/>
                    </a:lnTo>
                    <a:lnTo>
                      <a:pt x="10" y="106"/>
                    </a:lnTo>
                    <a:lnTo>
                      <a:pt x="4" y="100"/>
                    </a:lnTo>
                    <a:lnTo>
                      <a:pt x="0" y="94"/>
                    </a:lnTo>
                    <a:lnTo>
                      <a:pt x="2" y="84"/>
                    </a:lnTo>
                    <a:lnTo>
                      <a:pt x="6" y="74"/>
                    </a:lnTo>
                    <a:lnTo>
                      <a:pt x="8" y="72"/>
                    </a:lnTo>
                    <a:lnTo>
                      <a:pt x="8" y="66"/>
                    </a:lnTo>
                    <a:lnTo>
                      <a:pt x="10" y="44"/>
                    </a:lnTo>
                    <a:lnTo>
                      <a:pt x="0" y="18"/>
                    </a:lnTo>
                    <a:lnTo>
                      <a:pt x="10" y="18"/>
                    </a:lnTo>
                    <a:lnTo>
                      <a:pt x="20" y="16"/>
                    </a:lnTo>
                    <a:lnTo>
                      <a:pt x="34" y="10"/>
                    </a:lnTo>
                    <a:lnTo>
                      <a:pt x="42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8" name="Freeform 81">
                <a:extLst>
                  <a:ext uri="{FF2B5EF4-FFF2-40B4-BE49-F238E27FC236}">
                    <a16:creationId xmlns:a16="http://schemas.microsoft.com/office/drawing/2014/main" id="{FA850E24-8BBC-4069-AFAD-B66C4576C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1543" y="4510301"/>
                <a:ext cx="202084" cy="211132"/>
              </a:xfrm>
              <a:custGeom>
                <a:avLst/>
                <a:gdLst/>
                <a:ahLst/>
                <a:cxnLst>
                  <a:cxn ang="0">
                    <a:pos x="108" y="136"/>
                  </a:cxn>
                  <a:cxn ang="0">
                    <a:pos x="94" y="140"/>
                  </a:cxn>
                  <a:cxn ang="0">
                    <a:pos x="72" y="140"/>
                  </a:cxn>
                  <a:cxn ang="0">
                    <a:pos x="66" y="132"/>
                  </a:cxn>
                  <a:cxn ang="0">
                    <a:pos x="72" y="118"/>
                  </a:cxn>
                  <a:cxn ang="0">
                    <a:pos x="80" y="106"/>
                  </a:cxn>
                  <a:cxn ang="0">
                    <a:pos x="74" y="98"/>
                  </a:cxn>
                  <a:cxn ang="0">
                    <a:pos x="54" y="90"/>
                  </a:cxn>
                  <a:cxn ang="0">
                    <a:pos x="38" y="78"/>
                  </a:cxn>
                  <a:cxn ang="0">
                    <a:pos x="30" y="78"/>
                  </a:cxn>
                  <a:cxn ang="0">
                    <a:pos x="20" y="72"/>
                  </a:cxn>
                  <a:cxn ang="0">
                    <a:pos x="8" y="60"/>
                  </a:cxn>
                  <a:cxn ang="0">
                    <a:pos x="2" y="52"/>
                  </a:cxn>
                  <a:cxn ang="0">
                    <a:pos x="0" y="46"/>
                  </a:cxn>
                  <a:cxn ang="0">
                    <a:pos x="4" y="42"/>
                  </a:cxn>
                  <a:cxn ang="0">
                    <a:pos x="6" y="32"/>
                  </a:cxn>
                  <a:cxn ang="0">
                    <a:pos x="6" y="22"/>
                  </a:cxn>
                  <a:cxn ang="0">
                    <a:pos x="12" y="8"/>
                  </a:cxn>
                  <a:cxn ang="0">
                    <a:pos x="28" y="2"/>
                  </a:cxn>
                  <a:cxn ang="0">
                    <a:pos x="44" y="0"/>
                  </a:cxn>
                  <a:cxn ang="0">
                    <a:pos x="56" y="2"/>
                  </a:cxn>
                  <a:cxn ang="0">
                    <a:pos x="66" y="8"/>
                  </a:cxn>
                  <a:cxn ang="0">
                    <a:pos x="72" y="14"/>
                  </a:cxn>
                  <a:cxn ang="0">
                    <a:pos x="76" y="22"/>
                  </a:cxn>
                  <a:cxn ang="0">
                    <a:pos x="76" y="34"/>
                  </a:cxn>
                  <a:cxn ang="0">
                    <a:pos x="76" y="50"/>
                  </a:cxn>
                  <a:cxn ang="0">
                    <a:pos x="86" y="50"/>
                  </a:cxn>
                  <a:cxn ang="0">
                    <a:pos x="94" y="48"/>
                  </a:cxn>
                  <a:cxn ang="0">
                    <a:pos x="104" y="50"/>
                  </a:cxn>
                  <a:cxn ang="0">
                    <a:pos x="110" y="54"/>
                  </a:cxn>
                  <a:cxn ang="0">
                    <a:pos x="108" y="64"/>
                  </a:cxn>
                  <a:cxn ang="0">
                    <a:pos x="112" y="74"/>
                  </a:cxn>
                  <a:cxn ang="0">
                    <a:pos x="120" y="82"/>
                  </a:cxn>
                  <a:cxn ang="0">
                    <a:pos x="128" y="80"/>
                  </a:cxn>
                  <a:cxn ang="0">
                    <a:pos x="134" y="82"/>
                  </a:cxn>
                  <a:cxn ang="0">
                    <a:pos x="132" y="90"/>
                  </a:cxn>
                  <a:cxn ang="0">
                    <a:pos x="128" y="100"/>
                  </a:cxn>
                  <a:cxn ang="0">
                    <a:pos x="128" y="114"/>
                  </a:cxn>
                  <a:cxn ang="0">
                    <a:pos x="126" y="120"/>
                  </a:cxn>
                  <a:cxn ang="0">
                    <a:pos x="122" y="128"/>
                  </a:cxn>
                  <a:cxn ang="0">
                    <a:pos x="112" y="134"/>
                  </a:cxn>
                  <a:cxn ang="0">
                    <a:pos x="108" y="136"/>
                  </a:cxn>
                </a:cxnLst>
                <a:rect l="0" t="0" r="r" b="b"/>
                <a:pathLst>
                  <a:path w="134" h="140">
                    <a:moveTo>
                      <a:pt x="108" y="136"/>
                    </a:moveTo>
                    <a:lnTo>
                      <a:pt x="94" y="140"/>
                    </a:lnTo>
                    <a:lnTo>
                      <a:pt x="72" y="140"/>
                    </a:lnTo>
                    <a:lnTo>
                      <a:pt x="66" y="132"/>
                    </a:lnTo>
                    <a:lnTo>
                      <a:pt x="72" y="118"/>
                    </a:lnTo>
                    <a:lnTo>
                      <a:pt x="80" y="106"/>
                    </a:lnTo>
                    <a:lnTo>
                      <a:pt x="74" y="98"/>
                    </a:lnTo>
                    <a:lnTo>
                      <a:pt x="54" y="90"/>
                    </a:lnTo>
                    <a:lnTo>
                      <a:pt x="38" y="78"/>
                    </a:lnTo>
                    <a:lnTo>
                      <a:pt x="30" y="78"/>
                    </a:lnTo>
                    <a:lnTo>
                      <a:pt x="20" y="72"/>
                    </a:lnTo>
                    <a:lnTo>
                      <a:pt x="8" y="60"/>
                    </a:lnTo>
                    <a:lnTo>
                      <a:pt x="2" y="52"/>
                    </a:lnTo>
                    <a:lnTo>
                      <a:pt x="0" y="46"/>
                    </a:lnTo>
                    <a:lnTo>
                      <a:pt x="4" y="42"/>
                    </a:lnTo>
                    <a:lnTo>
                      <a:pt x="6" y="32"/>
                    </a:lnTo>
                    <a:lnTo>
                      <a:pt x="6" y="22"/>
                    </a:lnTo>
                    <a:lnTo>
                      <a:pt x="12" y="8"/>
                    </a:lnTo>
                    <a:lnTo>
                      <a:pt x="28" y="2"/>
                    </a:lnTo>
                    <a:lnTo>
                      <a:pt x="44" y="0"/>
                    </a:lnTo>
                    <a:lnTo>
                      <a:pt x="56" y="2"/>
                    </a:lnTo>
                    <a:lnTo>
                      <a:pt x="66" y="8"/>
                    </a:lnTo>
                    <a:lnTo>
                      <a:pt x="72" y="14"/>
                    </a:lnTo>
                    <a:lnTo>
                      <a:pt x="76" y="22"/>
                    </a:lnTo>
                    <a:lnTo>
                      <a:pt x="76" y="34"/>
                    </a:lnTo>
                    <a:lnTo>
                      <a:pt x="76" y="50"/>
                    </a:lnTo>
                    <a:lnTo>
                      <a:pt x="86" y="50"/>
                    </a:lnTo>
                    <a:lnTo>
                      <a:pt x="94" y="48"/>
                    </a:lnTo>
                    <a:lnTo>
                      <a:pt x="104" y="50"/>
                    </a:lnTo>
                    <a:lnTo>
                      <a:pt x="110" y="54"/>
                    </a:lnTo>
                    <a:lnTo>
                      <a:pt x="108" y="64"/>
                    </a:lnTo>
                    <a:lnTo>
                      <a:pt x="112" y="74"/>
                    </a:lnTo>
                    <a:lnTo>
                      <a:pt x="120" y="82"/>
                    </a:lnTo>
                    <a:lnTo>
                      <a:pt x="128" y="80"/>
                    </a:lnTo>
                    <a:lnTo>
                      <a:pt x="134" y="82"/>
                    </a:lnTo>
                    <a:lnTo>
                      <a:pt x="132" y="90"/>
                    </a:lnTo>
                    <a:lnTo>
                      <a:pt x="128" y="100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8"/>
                    </a:lnTo>
                    <a:lnTo>
                      <a:pt x="112" y="134"/>
                    </a:lnTo>
                    <a:lnTo>
                      <a:pt x="108" y="1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9" name="Freeform 82">
                <a:extLst>
                  <a:ext uri="{FF2B5EF4-FFF2-40B4-BE49-F238E27FC236}">
                    <a16:creationId xmlns:a16="http://schemas.microsoft.com/office/drawing/2014/main" id="{A287B29C-5BEA-4BB6-9B41-5E8B183F3A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4093" y="4781757"/>
                <a:ext cx="126679" cy="135728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0" y="8"/>
                  </a:cxn>
                  <a:cxn ang="0">
                    <a:pos x="38" y="18"/>
                  </a:cxn>
                  <a:cxn ang="0">
                    <a:pos x="46" y="20"/>
                  </a:cxn>
                  <a:cxn ang="0">
                    <a:pos x="60" y="28"/>
                  </a:cxn>
                  <a:cxn ang="0">
                    <a:pos x="72" y="38"/>
                  </a:cxn>
                  <a:cxn ang="0">
                    <a:pos x="78" y="44"/>
                  </a:cxn>
                  <a:cxn ang="0">
                    <a:pos x="82" y="50"/>
                  </a:cxn>
                  <a:cxn ang="0">
                    <a:pos x="80" y="56"/>
                  </a:cxn>
                  <a:cxn ang="0">
                    <a:pos x="80" y="62"/>
                  </a:cxn>
                  <a:cxn ang="0">
                    <a:pos x="84" y="66"/>
                  </a:cxn>
                  <a:cxn ang="0">
                    <a:pos x="80" y="70"/>
                  </a:cxn>
                  <a:cxn ang="0">
                    <a:pos x="72" y="80"/>
                  </a:cxn>
                  <a:cxn ang="0">
                    <a:pos x="66" y="86"/>
                  </a:cxn>
                  <a:cxn ang="0">
                    <a:pos x="62" y="88"/>
                  </a:cxn>
                  <a:cxn ang="0">
                    <a:pos x="60" y="90"/>
                  </a:cxn>
                  <a:cxn ang="0">
                    <a:pos x="42" y="88"/>
                  </a:cxn>
                  <a:cxn ang="0">
                    <a:pos x="28" y="86"/>
                  </a:cxn>
                  <a:cxn ang="0">
                    <a:pos x="18" y="82"/>
                  </a:cxn>
                  <a:cxn ang="0">
                    <a:pos x="6" y="80"/>
                  </a:cxn>
                  <a:cxn ang="0">
                    <a:pos x="0" y="76"/>
                  </a:cxn>
                  <a:cxn ang="0">
                    <a:pos x="0" y="60"/>
                  </a:cxn>
                  <a:cxn ang="0">
                    <a:pos x="4" y="40"/>
                  </a:cxn>
                  <a:cxn ang="0">
                    <a:pos x="6" y="24"/>
                  </a:cxn>
                  <a:cxn ang="0">
                    <a:pos x="10" y="8"/>
                  </a:cxn>
                  <a:cxn ang="0">
                    <a:pos x="12" y="2"/>
                  </a:cxn>
                  <a:cxn ang="0">
                    <a:pos x="20" y="0"/>
                  </a:cxn>
                </a:cxnLst>
                <a:rect l="0" t="0" r="r" b="b"/>
                <a:pathLst>
                  <a:path w="84" h="90">
                    <a:moveTo>
                      <a:pt x="20" y="0"/>
                    </a:moveTo>
                    <a:lnTo>
                      <a:pt x="30" y="8"/>
                    </a:lnTo>
                    <a:lnTo>
                      <a:pt x="38" y="18"/>
                    </a:lnTo>
                    <a:lnTo>
                      <a:pt x="46" y="20"/>
                    </a:lnTo>
                    <a:lnTo>
                      <a:pt x="60" y="28"/>
                    </a:lnTo>
                    <a:lnTo>
                      <a:pt x="72" y="38"/>
                    </a:lnTo>
                    <a:lnTo>
                      <a:pt x="78" y="44"/>
                    </a:lnTo>
                    <a:lnTo>
                      <a:pt x="82" y="50"/>
                    </a:lnTo>
                    <a:lnTo>
                      <a:pt x="80" y="56"/>
                    </a:lnTo>
                    <a:lnTo>
                      <a:pt x="80" y="62"/>
                    </a:lnTo>
                    <a:lnTo>
                      <a:pt x="84" y="66"/>
                    </a:lnTo>
                    <a:lnTo>
                      <a:pt x="80" y="70"/>
                    </a:lnTo>
                    <a:lnTo>
                      <a:pt x="72" y="80"/>
                    </a:lnTo>
                    <a:lnTo>
                      <a:pt x="66" y="86"/>
                    </a:lnTo>
                    <a:lnTo>
                      <a:pt x="62" y="88"/>
                    </a:lnTo>
                    <a:lnTo>
                      <a:pt x="60" y="90"/>
                    </a:lnTo>
                    <a:lnTo>
                      <a:pt x="42" y="88"/>
                    </a:lnTo>
                    <a:lnTo>
                      <a:pt x="28" y="86"/>
                    </a:lnTo>
                    <a:lnTo>
                      <a:pt x="18" y="82"/>
                    </a:lnTo>
                    <a:lnTo>
                      <a:pt x="6" y="80"/>
                    </a:lnTo>
                    <a:lnTo>
                      <a:pt x="0" y="76"/>
                    </a:lnTo>
                    <a:lnTo>
                      <a:pt x="0" y="60"/>
                    </a:lnTo>
                    <a:lnTo>
                      <a:pt x="4" y="40"/>
                    </a:lnTo>
                    <a:lnTo>
                      <a:pt x="6" y="24"/>
                    </a:lnTo>
                    <a:lnTo>
                      <a:pt x="10" y="8"/>
                    </a:lnTo>
                    <a:lnTo>
                      <a:pt x="12" y="2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" name="Freeform 83">
                <a:extLst>
                  <a:ext uri="{FF2B5EF4-FFF2-40B4-BE49-F238E27FC236}">
                    <a16:creationId xmlns:a16="http://schemas.microsoft.com/office/drawing/2014/main" id="{B466B709-FDD0-467E-94D9-6A0700DFB5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2152" y="4576657"/>
                <a:ext cx="476556" cy="847546"/>
              </a:xfrm>
              <a:custGeom>
                <a:avLst/>
                <a:gdLst/>
                <a:ahLst/>
                <a:cxnLst>
                  <a:cxn ang="0">
                    <a:pos x="108" y="6"/>
                  </a:cxn>
                  <a:cxn ang="0">
                    <a:pos x="138" y="4"/>
                  </a:cxn>
                  <a:cxn ang="0">
                    <a:pos x="172" y="2"/>
                  </a:cxn>
                  <a:cxn ang="0">
                    <a:pos x="190" y="26"/>
                  </a:cxn>
                  <a:cxn ang="0">
                    <a:pos x="210" y="34"/>
                  </a:cxn>
                  <a:cxn ang="0">
                    <a:pos x="236" y="50"/>
                  </a:cxn>
                  <a:cxn ang="0">
                    <a:pos x="246" y="72"/>
                  </a:cxn>
                  <a:cxn ang="0">
                    <a:pos x="266" y="96"/>
                  </a:cxn>
                  <a:cxn ang="0">
                    <a:pos x="294" y="84"/>
                  </a:cxn>
                  <a:cxn ang="0">
                    <a:pos x="310" y="62"/>
                  </a:cxn>
                  <a:cxn ang="0">
                    <a:pos x="312" y="88"/>
                  </a:cxn>
                  <a:cxn ang="0">
                    <a:pos x="292" y="104"/>
                  </a:cxn>
                  <a:cxn ang="0">
                    <a:pos x="268" y="128"/>
                  </a:cxn>
                  <a:cxn ang="0">
                    <a:pos x="252" y="138"/>
                  </a:cxn>
                  <a:cxn ang="0">
                    <a:pos x="240" y="192"/>
                  </a:cxn>
                  <a:cxn ang="0">
                    <a:pos x="234" y="222"/>
                  </a:cxn>
                  <a:cxn ang="0">
                    <a:pos x="258" y="236"/>
                  </a:cxn>
                  <a:cxn ang="0">
                    <a:pos x="266" y="254"/>
                  </a:cxn>
                  <a:cxn ang="0">
                    <a:pos x="240" y="294"/>
                  </a:cxn>
                  <a:cxn ang="0">
                    <a:pos x="190" y="300"/>
                  </a:cxn>
                  <a:cxn ang="0">
                    <a:pos x="180" y="314"/>
                  </a:cxn>
                  <a:cxn ang="0">
                    <a:pos x="162" y="342"/>
                  </a:cxn>
                  <a:cxn ang="0">
                    <a:pos x="136" y="332"/>
                  </a:cxn>
                  <a:cxn ang="0">
                    <a:pos x="136" y="362"/>
                  </a:cxn>
                  <a:cxn ang="0">
                    <a:pos x="150" y="362"/>
                  </a:cxn>
                  <a:cxn ang="0">
                    <a:pos x="158" y="370"/>
                  </a:cxn>
                  <a:cxn ang="0">
                    <a:pos x="146" y="368"/>
                  </a:cxn>
                  <a:cxn ang="0">
                    <a:pos x="140" y="376"/>
                  </a:cxn>
                  <a:cxn ang="0">
                    <a:pos x="132" y="396"/>
                  </a:cxn>
                  <a:cxn ang="0">
                    <a:pos x="118" y="414"/>
                  </a:cxn>
                  <a:cxn ang="0">
                    <a:pos x="96" y="444"/>
                  </a:cxn>
                  <a:cxn ang="0">
                    <a:pos x="112" y="456"/>
                  </a:cxn>
                  <a:cxn ang="0">
                    <a:pos x="118" y="474"/>
                  </a:cxn>
                  <a:cxn ang="0">
                    <a:pos x="90" y="510"/>
                  </a:cxn>
                  <a:cxn ang="0">
                    <a:pos x="70" y="524"/>
                  </a:cxn>
                  <a:cxn ang="0">
                    <a:pos x="72" y="552"/>
                  </a:cxn>
                  <a:cxn ang="0">
                    <a:pos x="60" y="558"/>
                  </a:cxn>
                  <a:cxn ang="0">
                    <a:pos x="18" y="544"/>
                  </a:cxn>
                  <a:cxn ang="0">
                    <a:pos x="2" y="520"/>
                  </a:cxn>
                  <a:cxn ang="0">
                    <a:pos x="10" y="492"/>
                  </a:cxn>
                  <a:cxn ang="0">
                    <a:pos x="28" y="450"/>
                  </a:cxn>
                  <a:cxn ang="0">
                    <a:pos x="26" y="400"/>
                  </a:cxn>
                  <a:cxn ang="0">
                    <a:pos x="24" y="360"/>
                  </a:cxn>
                  <a:cxn ang="0">
                    <a:pos x="36" y="302"/>
                  </a:cxn>
                  <a:cxn ang="0">
                    <a:pos x="40" y="278"/>
                  </a:cxn>
                  <a:cxn ang="0">
                    <a:pos x="48" y="244"/>
                  </a:cxn>
                  <a:cxn ang="0">
                    <a:pos x="56" y="196"/>
                  </a:cxn>
                  <a:cxn ang="0">
                    <a:pos x="48" y="156"/>
                  </a:cxn>
                  <a:cxn ang="0">
                    <a:pos x="64" y="106"/>
                  </a:cxn>
                  <a:cxn ang="0">
                    <a:pos x="76" y="52"/>
                  </a:cxn>
                  <a:cxn ang="0">
                    <a:pos x="100" y="30"/>
                  </a:cxn>
                </a:cxnLst>
                <a:rect l="0" t="0" r="r" b="b"/>
                <a:pathLst>
                  <a:path w="316" h="562">
                    <a:moveTo>
                      <a:pt x="102" y="18"/>
                    </a:moveTo>
                    <a:lnTo>
                      <a:pt x="104" y="10"/>
                    </a:lnTo>
                    <a:lnTo>
                      <a:pt x="108" y="6"/>
                    </a:lnTo>
                    <a:lnTo>
                      <a:pt x="116" y="0"/>
                    </a:lnTo>
                    <a:lnTo>
                      <a:pt x="124" y="6"/>
                    </a:lnTo>
                    <a:lnTo>
                      <a:pt x="138" y="4"/>
                    </a:lnTo>
                    <a:lnTo>
                      <a:pt x="148" y="16"/>
                    </a:lnTo>
                    <a:lnTo>
                      <a:pt x="154" y="2"/>
                    </a:lnTo>
                    <a:lnTo>
                      <a:pt x="172" y="2"/>
                    </a:lnTo>
                    <a:lnTo>
                      <a:pt x="174" y="8"/>
                    </a:lnTo>
                    <a:lnTo>
                      <a:pt x="180" y="16"/>
                    </a:lnTo>
                    <a:lnTo>
                      <a:pt x="190" y="26"/>
                    </a:lnTo>
                    <a:lnTo>
                      <a:pt x="192" y="28"/>
                    </a:lnTo>
                    <a:lnTo>
                      <a:pt x="202" y="34"/>
                    </a:lnTo>
                    <a:lnTo>
                      <a:pt x="210" y="34"/>
                    </a:lnTo>
                    <a:lnTo>
                      <a:pt x="220" y="40"/>
                    </a:lnTo>
                    <a:lnTo>
                      <a:pt x="226" y="46"/>
                    </a:lnTo>
                    <a:lnTo>
                      <a:pt x="236" y="50"/>
                    </a:lnTo>
                    <a:lnTo>
                      <a:pt x="246" y="54"/>
                    </a:lnTo>
                    <a:lnTo>
                      <a:pt x="252" y="62"/>
                    </a:lnTo>
                    <a:lnTo>
                      <a:pt x="246" y="72"/>
                    </a:lnTo>
                    <a:lnTo>
                      <a:pt x="238" y="88"/>
                    </a:lnTo>
                    <a:lnTo>
                      <a:pt x="244" y="96"/>
                    </a:lnTo>
                    <a:lnTo>
                      <a:pt x="266" y="96"/>
                    </a:lnTo>
                    <a:lnTo>
                      <a:pt x="280" y="92"/>
                    </a:lnTo>
                    <a:lnTo>
                      <a:pt x="288" y="86"/>
                    </a:lnTo>
                    <a:lnTo>
                      <a:pt x="294" y="84"/>
                    </a:lnTo>
                    <a:lnTo>
                      <a:pt x="300" y="70"/>
                    </a:lnTo>
                    <a:lnTo>
                      <a:pt x="300" y="60"/>
                    </a:lnTo>
                    <a:lnTo>
                      <a:pt x="310" y="62"/>
                    </a:lnTo>
                    <a:lnTo>
                      <a:pt x="314" y="66"/>
                    </a:lnTo>
                    <a:lnTo>
                      <a:pt x="316" y="76"/>
                    </a:lnTo>
                    <a:lnTo>
                      <a:pt x="312" y="88"/>
                    </a:lnTo>
                    <a:lnTo>
                      <a:pt x="308" y="94"/>
                    </a:lnTo>
                    <a:lnTo>
                      <a:pt x="300" y="98"/>
                    </a:lnTo>
                    <a:lnTo>
                      <a:pt x="292" y="104"/>
                    </a:lnTo>
                    <a:lnTo>
                      <a:pt x="282" y="112"/>
                    </a:lnTo>
                    <a:lnTo>
                      <a:pt x="274" y="118"/>
                    </a:lnTo>
                    <a:lnTo>
                      <a:pt x="268" y="128"/>
                    </a:lnTo>
                    <a:lnTo>
                      <a:pt x="262" y="132"/>
                    </a:lnTo>
                    <a:lnTo>
                      <a:pt x="260" y="136"/>
                    </a:lnTo>
                    <a:lnTo>
                      <a:pt x="252" y="138"/>
                    </a:lnTo>
                    <a:lnTo>
                      <a:pt x="246" y="160"/>
                    </a:lnTo>
                    <a:lnTo>
                      <a:pt x="244" y="174"/>
                    </a:lnTo>
                    <a:lnTo>
                      <a:pt x="240" y="192"/>
                    </a:lnTo>
                    <a:lnTo>
                      <a:pt x="240" y="212"/>
                    </a:lnTo>
                    <a:lnTo>
                      <a:pt x="236" y="216"/>
                    </a:lnTo>
                    <a:lnTo>
                      <a:pt x="234" y="222"/>
                    </a:lnTo>
                    <a:lnTo>
                      <a:pt x="244" y="224"/>
                    </a:lnTo>
                    <a:lnTo>
                      <a:pt x="254" y="228"/>
                    </a:lnTo>
                    <a:lnTo>
                      <a:pt x="258" y="236"/>
                    </a:lnTo>
                    <a:lnTo>
                      <a:pt x="256" y="244"/>
                    </a:lnTo>
                    <a:lnTo>
                      <a:pt x="258" y="248"/>
                    </a:lnTo>
                    <a:lnTo>
                      <a:pt x="266" y="254"/>
                    </a:lnTo>
                    <a:lnTo>
                      <a:pt x="266" y="268"/>
                    </a:lnTo>
                    <a:lnTo>
                      <a:pt x="254" y="284"/>
                    </a:lnTo>
                    <a:lnTo>
                      <a:pt x="240" y="294"/>
                    </a:lnTo>
                    <a:lnTo>
                      <a:pt x="220" y="296"/>
                    </a:lnTo>
                    <a:lnTo>
                      <a:pt x="206" y="298"/>
                    </a:lnTo>
                    <a:lnTo>
                      <a:pt x="190" y="300"/>
                    </a:lnTo>
                    <a:lnTo>
                      <a:pt x="180" y="298"/>
                    </a:lnTo>
                    <a:lnTo>
                      <a:pt x="178" y="304"/>
                    </a:lnTo>
                    <a:lnTo>
                      <a:pt x="180" y="314"/>
                    </a:lnTo>
                    <a:lnTo>
                      <a:pt x="178" y="330"/>
                    </a:lnTo>
                    <a:lnTo>
                      <a:pt x="170" y="338"/>
                    </a:lnTo>
                    <a:lnTo>
                      <a:pt x="162" y="342"/>
                    </a:lnTo>
                    <a:lnTo>
                      <a:pt x="148" y="336"/>
                    </a:lnTo>
                    <a:lnTo>
                      <a:pt x="142" y="334"/>
                    </a:lnTo>
                    <a:lnTo>
                      <a:pt x="136" y="332"/>
                    </a:lnTo>
                    <a:lnTo>
                      <a:pt x="134" y="338"/>
                    </a:lnTo>
                    <a:lnTo>
                      <a:pt x="136" y="354"/>
                    </a:lnTo>
                    <a:lnTo>
                      <a:pt x="136" y="362"/>
                    </a:lnTo>
                    <a:lnTo>
                      <a:pt x="142" y="364"/>
                    </a:lnTo>
                    <a:lnTo>
                      <a:pt x="150" y="364"/>
                    </a:lnTo>
                    <a:lnTo>
                      <a:pt x="150" y="362"/>
                    </a:lnTo>
                    <a:lnTo>
                      <a:pt x="154" y="360"/>
                    </a:lnTo>
                    <a:lnTo>
                      <a:pt x="158" y="364"/>
                    </a:lnTo>
                    <a:lnTo>
                      <a:pt x="158" y="370"/>
                    </a:lnTo>
                    <a:lnTo>
                      <a:pt x="152" y="374"/>
                    </a:lnTo>
                    <a:lnTo>
                      <a:pt x="148" y="372"/>
                    </a:lnTo>
                    <a:lnTo>
                      <a:pt x="146" y="368"/>
                    </a:lnTo>
                    <a:lnTo>
                      <a:pt x="142" y="368"/>
                    </a:lnTo>
                    <a:lnTo>
                      <a:pt x="138" y="370"/>
                    </a:lnTo>
                    <a:lnTo>
                      <a:pt x="140" y="376"/>
                    </a:lnTo>
                    <a:lnTo>
                      <a:pt x="136" y="382"/>
                    </a:lnTo>
                    <a:lnTo>
                      <a:pt x="130" y="384"/>
                    </a:lnTo>
                    <a:lnTo>
                      <a:pt x="132" y="396"/>
                    </a:lnTo>
                    <a:lnTo>
                      <a:pt x="126" y="408"/>
                    </a:lnTo>
                    <a:lnTo>
                      <a:pt x="124" y="410"/>
                    </a:lnTo>
                    <a:lnTo>
                      <a:pt x="118" y="414"/>
                    </a:lnTo>
                    <a:lnTo>
                      <a:pt x="106" y="420"/>
                    </a:lnTo>
                    <a:lnTo>
                      <a:pt x="94" y="432"/>
                    </a:lnTo>
                    <a:lnTo>
                      <a:pt x="96" y="444"/>
                    </a:lnTo>
                    <a:lnTo>
                      <a:pt x="106" y="454"/>
                    </a:lnTo>
                    <a:lnTo>
                      <a:pt x="106" y="456"/>
                    </a:lnTo>
                    <a:lnTo>
                      <a:pt x="112" y="456"/>
                    </a:lnTo>
                    <a:lnTo>
                      <a:pt x="122" y="458"/>
                    </a:lnTo>
                    <a:lnTo>
                      <a:pt x="122" y="466"/>
                    </a:lnTo>
                    <a:lnTo>
                      <a:pt x="118" y="474"/>
                    </a:lnTo>
                    <a:lnTo>
                      <a:pt x="104" y="486"/>
                    </a:lnTo>
                    <a:lnTo>
                      <a:pt x="94" y="496"/>
                    </a:lnTo>
                    <a:lnTo>
                      <a:pt x="90" y="510"/>
                    </a:lnTo>
                    <a:lnTo>
                      <a:pt x="88" y="516"/>
                    </a:lnTo>
                    <a:lnTo>
                      <a:pt x="76" y="518"/>
                    </a:lnTo>
                    <a:lnTo>
                      <a:pt x="70" y="524"/>
                    </a:lnTo>
                    <a:lnTo>
                      <a:pt x="66" y="538"/>
                    </a:lnTo>
                    <a:lnTo>
                      <a:pt x="68" y="546"/>
                    </a:lnTo>
                    <a:lnTo>
                      <a:pt x="72" y="552"/>
                    </a:lnTo>
                    <a:lnTo>
                      <a:pt x="78" y="560"/>
                    </a:lnTo>
                    <a:lnTo>
                      <a:pt x="76" y="562"/>
                    </a:lnTo>
                    <a:lnTo>
                      <a:pt x="60" y="558"/>
                    </a:lnTo>
                    <a:lnTo>
                      <a:pt x="34" y="558"/>
                    </a:lnTo>
                    <a:lnTo>
                      <a:pt x="24" y="556"/>
                    </a:lnTo>
                    <a:lnTo>
                      <a:pt x="18" y="544"/>
                    </a:lnTo>
                    <a:lnTo>
                      <a:pt x="18" y="528"/>
                    </a:lnTo>
                    <a:lnTo>
                      <a:pt x="6" y="526"/>
                    </a:lnTo>
                    <a:lnTo>
                      <a:pt x="2" y="520"/>
                    </a:lnTo>
                    <a:lnTo>
                      <a:pt x="0" y="510"/>
                    </a:lnTo>
                    <a:lnTo>
                      <a:pt x="2" y="500"/>
                    </a:lnTo>
                    <a:lnTo>
                      <a:pt x="10" y="492"/>
                    </a:lnTo>
                    <a:lnTo>
                      <a:pt x="18" y="480"/>
                    </a:lnTo>
                    <a:lnTo>
                      <a:pt x="20" y="462"/>
                    </a:lnTo>
                    <a:lnTo>
                      <a:pt x="28" y="450"/>
                    </a:lnTo>
                    <a:lnTo>
                      <a:pt x="28" y="424"/>
                    </a:lnTo>
                    <a:lnTo>
                      <a:pt x="30" y="412"/>
                    </a:lnTo>
                    <a:lnTo>
                      <a:pt x="26" y="400"/>
                    </a:lnTo>
                    <a:lnTo>
                      <a:pt x="26" y="380"/>
                    </a:lnTo>
                    <a:lnTo>
                      <a:pt x="22" y="376"/>
                    </a:lnTo>
                    <a:lnTo>
                      <a:pt x="24" y="360"/>
                    </a:lnTo>
                    <a:lnTo>
                      <a:pt x="26" y="348"/>
                    </a:lnTo>
                    <a:lnTo>
                      <a:pt x="28" y="318"/>
                    </a:lnTo>
                    <a:lnTo>
                      <a:pt x="36" y="302"/>
                    </a:lnTo>
                    <a:lnTo>
                      <a:pt x="38" y="296"/>
                    </a:lnTo>
                    <a:lnTo>
                      <a:pt x="40" y="292"/>
                    </a:lnTo>
                    <a:lnTo>
                      <a:pt x="40" y="278"/>
                    </a:lnTo>
                    <a:lnTo>
                      <a:pt x="38" y="254"/>
                    </a:lnTo>
                    <a:lnTo>
                      <a:pt x="44" y="248"/>
                    </a:lnTo>
                    <a:lnTo>
                      <a:pt x="48" y="244"/>
                    </a:lnTo>
                    <a:lnTo>
                      <a:pt x="50" y="224"/>
                    </a:lnTo>
                    <a:lnTo>
                      <a:pt x="54" y="216"/>
                    </a:lnTo>
                    <a:lnTo>
                      <a:pt x="56" y="196"/>
                    </a:lnTo>
                    <a:lnTo>
                      <a:pt x="52" y="180"/>
                    </a:lnTo>
                    <a:lnTo>
                      <a:pt x="48" y="172"/>
                    </a:lnTo>
                    <a:lnTo>
                      <a:pt x="48" y="156"/>
                    </a:lnTo>
                    <a:lnTo>
                      <a:pt x="52" y="148"/>
                    </a:lnTo>
                    <a:lnTo>
                      <a:pt x="56" y="120"/>
                    </a:lnTo>
                    <a:lnTo>
                      <a:pt x="64" y="106"/>
                    </a:lnTo>
                    <a:lnTo>
                      <a:pt x="74" y="92"/>
                    </a:lnTo>
                    <a:lnTo>
                      <a:pt x="80" y="82"/>
                    </a:lnTo>
                    <a:lnTo>
                      <a:pt x="76" y="52"/>
                    </a:lnTo>
                    <a:lnTo>
                      <a:pt x="82" y="46"/>
                    </a:lnTo>
                    <a:lnTo>
                      <a:pt x="90" y="42"/>
                    </a:lnTo>
                    <a:lnTo>
                      <a:pt x="100" y="30"/>
                    </a:lnTo>
                    <a:lnTo>
                      <a:pt x="102" y="1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" name="Freeform 84">
                <a:extLst>
                  <a:ext uri="{FF2B5EF4-FFF2-40B4-BE49-F238E27FC236}">
                    <a16:creationId xmlns:a16="http://schemas.microsoft.com/office/drawing/2014/main" id="{64C067D7-E39A-49E9-8FE9-8AFE0D515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0877" y="4459026"/>
                <a:ext cx="205100" cy="1013436"/>
              </a:xfrm>
              <a:custGeom>
                <a:avLst/>
                <a:gdLst/>
                <a:ahLst/>
                <a:cxnLst>
                  <a:cxn ang="0">
                    <a:pos x="96" y="2"/>
                  </a:cxn>
                  <a:cxn ang="0">
                    <a:pos x="112" y="38"/>
                  </a:cxn>
                  <a:cxn ang="0">
                    <a:pos x="124" y="82"/>
                  </a:cxn>
                  <a:cxn ang="0">
                    <a:pos x="134" y="108"/>
                  </a:cxn>
                  <a:cxn ang="0">
                    <a:pos x="110" y="130"/>
                  </a:cxn>
                  <a:cxn ang="0">
                    <a:pos x="90" y="198"/>
                  </a:cxn>
                  <a:cxn ang="0">
                    <a:pos x="82" y="250"/>
                  </a:cxn>
                  <a:cxn ang="0">
                    <a:pos x="84" y="302"/>
                  </a:cxn>
                  <a:cxn ang="0">
                    <a:pos x="74" y="354"/>
                  </a:cxn>
                  <a:cxn ang="0">
                    <a:pos x="60" y="426"/>
                  </a:cxn>
                  <a:cxn ang="0">
                    <a:pos x="60" y="458"/>
                  </a:cxn>
                  <a:cxn ang="0">
                    <a:pos x="62" y="502"/>
                  </a:cxn>
                  <a:cxn ang="0">
                    <a:pos x="52" y="558"/>
                  </a:cxn>
                  <a:cxn ang="0">
                    <a:pos x="34" y="588"/>
                  </a:cxn>
                  <a:cxn ang="0">
                    <a:pos x="52" y="606"/>
                  </a:cxn>
                  <a:cxn ang="0">
                    <a:pos x="68" y="636"/>
                  </a:cxn>
                  <a:cxn ang="0">
                    <a:pos x="88" y="648"/>
                  </a:cxn>
                  <a:cxn ang="0">
                    <a:pos x="74" y="666"/>
                  </a:cxn>
                  <a:cxn ang="0">
                    <a:pos x="58" y="668"/>
                  </a:cxn>
                  <a:cxn ang="0">
                    <a:pos x="70" y="652"/>
                  </a:cxn>
                  <a:cxn ang="0">
                    <a:pos x="52" y="662"/>
                  </a:cxn>
                  <a:cxn ang="0">
                    <a:pos x="46" y="648"/>
                  </a:cxn>
                  <a:cxn ang="0">
                    <a:pos x="38" y="646"/>
                  </a:cxn>
                  <a:cxn ang="0">
                    <a:pos x="42" y="632"/>
                  </a:cxn>
                  <a:cxn ang="0">
                    <a:pos x="26" y="630"/>
                  </a:cxn>
                  <a:cxn ang="0">
                    <a:pos x="20" y="606"/>
                  </a:cxn>
                  <a:cxn ang="0">
                    <a:pos x="16" y="590"/>
                  </a:cxn>
                  <a:cxn ang="0">
                    <a:pos x="8" y="558"/>
                  </a:cxn>
                  <a:cxn ang="0">
                    <a:pos x="18" y="568"/>
                  </a:cxn>
                  <a:cxn ang="0">
                    <a:pos x="28" y="556"/>
                  </a:cxn>
                  <a:cxn ang="0">
                    <a:pos x="28" y="548"/>
                  </a:cxn>
                  <a:cxn ang="0">
                    <a:pos x="18" y="536"/>
                  </a:cxn>
                  <a:cxn ang="0">
                    <a:pos x="16" y="530"/>
                  </a:cxn>
                  <a:cxn ang="0">
                    <a:pos x="10" y="514"/>
                  </a:cxn>
                  <a:cxn ang="0">
                    <a:pos x="24" y="506"/>
                  </a:cxn>
                  <a:cxn ang="0">
                    <a:pos x="42" y="494"/>
                  </a:cxn>
                  <a:cxn ang="0">
                    <a:pos x="44" y="462"/>
                  </a:cxn>
                  <a:cxn ang="0">
                    <a:pos x="46" y="440"/>
                  </a:cxn>
                  <a:cxn ang="0">
                    <a:pos x="36" y="428"/>
                  </a:cxn>
                  <a:cxn ang="0">
                    <a:pos x="32" y="456"/>
                  </a:cxn>
                  <a:cxn ang="0">
                    <a:pos x="22" y="450"/>
                  </a:cxn>
                  <a:cxn ang="0">
                    <a:pos x="28" y="426"/>
                  </a:cxn>
                  <a:cxn ang="0">
                    <a:pos x="32" y="394"/>
                  </a:cxn>
                  <a:cxn ang="0">
                    <a:pos x="34" y="366"/>
                  </a:cxn>
                  <a:cxn ang="0">
                    <a:pos x="38" y="346"/>
                  </a:cxn>
                  <a:cxn ang="0">
                    <a:pos x="52" y="308"/>
                  </a:cxn>
                  <a:cxn ang="0">
                    <a:pos x="64" y="270"/>
                  </a:cxn>
                  <a:cxn ang="0">
                    <a:pos x="70" y="214"/>
                  </a:cxn>
                  <a:cxn ang="0">
                    <a:pos x="70" y="194"/>
                  </a:cxn>
                  <a:cxn ang="0">
                    <a:pos x="82" y="98"/>
                  </a:cxn>
                  <a:cxn ang="0">
                    <a:pos x="84" y="18"/>
                  </a:cxn>
                </a:cxnLst>
                <a:rect l="0" t="0" r="r" b="b"/>
                <a:pathLst>
                  <a:path w="136" h="672">
                    <a:moveTo>
                      <a:pt x="84" y="18"/>
                    </a:moveTo>
                    <a:lnTo>
                      <a:pt x="90" y="16"/>
                    </a:lnTo>
                    <a:lnTo>
                      <a:pt x="96" y="2"/>
                    </a:lnTo>
                    <a:lnTo>
                      <a:pt x="98" y="0"/>
                    </a:lnTo>
                    <a:lnTo>
                      <a:pt x="102" y="12"/>
                    </a:lnTo>
                    <a:lnTo>
                      <a:pt x="112" y="38"/>
                    </a:lnTo>
                    <a:lnTo>
                      <a:pt x="112" y="56"/>
                    </a:lnTo>
                    <a:lnTo>
                      <a:pt x="120" y="68"/>
                    </a:lnTo>
                    <a:lnTo>
                      <a:pt x="124" y="82"/>
                    </a:lnTo>
                    <a:lnTo>
                      <a:pt x="126" y="96"/>
                    </a:lnTo>
                    <a:lnTo>
                      <a:pt x="136" y="96"/>
                    </a:lnTo>
                    <a:lnTo>
                      <a:pt x="134" y="108"/>
                    </a:lnTo>
                    <a:lnTo>
                      <a:pt x="124" y="120"/>
                    </a:lnTo>
                    <a:lnTo>
                      <a:pt x="116" y="124"/>
                    </a:lnTo>
                    <a:lnTo>
                      <a:pt x="110" y="130"/>
                    </a:lnTo>
                    <a:lnTo>
                      <a:pt x="114" y="160"/>
                    </a:lnTo>
                    <a:lnTo>
                      <a:pt x="96" y="186"/>
                    </a:lnTo>
                    <a:lnTo>
                      <a:pt x="90" y="198"/>
                    </a:lnTo>
                    <a:lnTo>
                      <a:pt x="86" y="222"/>
                    </a:lnTo>
                    <a:lnTo>
                      <a:pt x="82" y="234"/>
                    </a:lnTo>
                    <a:lnTo>
                      <a:pt x="82" y="250"/>
                    </a:lnTo>
                    <a:lnTo>
                      <a:pt x="90" y="274"/>
                    </a:lnTo>
                    <a:lnTo>
                      <a:pt x="88" y="292"/>
                    </a:lnTo>
                    <a:lnTo>
                      <a:pt x="84" y="302"/>
                    </a:lnTo>
                    <a:lnTo>
                      <a:pt x="82" y="322"/>
                    </a:lnTo>
                    <a:lnTo>
                      <a:pt x="72" y="332"/>
                    </a:lnTo>
                    <a:lnTo>
                      <a:pt x="74" y="354"/>
                    </a:lnTo>
                    <a:lnTo>
                      <a:pt x="74" y="370"/>
                    </a:lnTo>
                    <a:lnTo>
                      <a:pt x="62" y="396"/>
                    </a:lnTo>
                    <a:lnTo>
                      <a:pt x="60" y="426"/>
                    </a:lnTo>
                    <a:lnTo>
                      <a:pt x="58" y="438"/>
                    </a:lnTo>
                    <a:lnTo>
                      <a:pt x="56" y="454"/>
                    </a:lnTo>
                    <a:lnTo>
                      <a:pt x="60" y="458"/>
                    </a:lnTo>
                    <a:lnTo>
                      <a:pt x="60" y="478"/>
                    </a:lnTo>
                    <a:lnTo>
                      <a:pt x="64" y="490"/>
                    </a:lnTo>
                    <a:lnTo>
                      <a:pt x="62" y="502"/>
                    </a:lnTo>
                    <a:lnTo>
                      <a:pt x="62" y="528"/>
                    </a:lnTo>
                    <a:lnTo>
                      <a:pt x="54" y="540"/>
                    </a:lnTo>
                    <a:lnTo>
                      <a:pt x="52" y="558"/>
                    </a:lnTo>
                    <a:lnTo>
                      <a:pt x="44" y="570"/>
                    </a:lnTo>
                    <a:lnTo>
                      <a:pt x="36" y="578"/>
                    </a:lnTo>
                    <a:lnTo>
                      <a:pt x="34" y="588"/>
                    </a:lnTo>
                    <a:lnTo>
                      <a:pt x="36" y="596"/>
                    </a:lnTo>
                    <a:lnTo>
                      <a:pt x="40" y="604"/>
                    </a:lnTo>
                    <a:lnTo>
                      <a:pt x="52" y="606"/>
                    </a:lnTo>
                    <a:lnTo>
                      <a:pt x="52" y="622"/>
                    </a:lnTo>
                    <a:lnTo>
                      <a:pt x="58" y="634"/>
                    </a:lnTo>
                    <a:lnTo>
                      <a:pt x="68" y="636"/>
                    </a:lnTo>
                    <a:lnTo>
                      <a:pt x="94" y="636"/>
                    </a:lnTo>
                    <a:lnTo>
                      <a:pt x="96" y="644"/>
                    </a:lnTo>
                    <a:lnTo>
                      <a:pt x="88" y="648"/>
                    </a:lnTo>
                    <a:lnTo>
                      <a:pt x="80" y="650"/>
                    </a:lnTo>
                    <a:lnTo>
                      <a:pt x="74" y="656"/>
                    </a:lnTo>
                    <a:lnTo>
                      <a:pt x="74" y="666"/>
                    </a:lnTo>
                    <a:lnTo>
                      <a:pt x="72" y="672"/>
                    </a:lnTo>
                    <a:lnTo>
                      <a:pt x="64" y="672"/>
                    </a:lnTo>
                    <a:lnTo>
                      <a:pt x="58" y="668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0" y="652"/>
                    </a:lnTo>
                    <a:lnTo>
                      <a:pt x="64" y="648"/>
                    </a:lnTo>
                    <a:lnTo>
                      <a:pt x="56" y="654"/>
                    </a:lnTo>
                    <a:lnTo>
                      <a:pt x="52" y="662"/>
                    </a:lnTo>
                    <a:lnTo>
                      <a:pt x="44" y="660"/>
                    </a:lnTo>
                    <a:lnTo>
                      <a:pt x="38" y="654"/>
                    </a:lnTo>
                    <a:lnTo>
                      <a:pt x="46" y="648"/>
                    </a:lnTo>
                    <a:lnTo>
                      <a:pt x="48" y="644"/>
                    </a:lnTo>
                    <a:lnTo>
                      <a:pt x="46" y="640"/>
                    </a:lnTo>
                    <a:lnTo>
                      <a:pt x="38" y="646"/>
                    </a:lnTo>
                    <a:lnTo>
                      <a:pt x="28" y="646"/>
                    </a:lnTo>
                    <a:lnTo>
                      <a:pt x="30" y="638"/>
                    </a:lnTo>
                    <a:lnTo>
                      <a:pt x="42" y="632"/>
                    </a:lnTo>
                    <a:lnTo>
                      <a:pt x="42" y="628"/>
                    </a:lnTo>
                    <a:lnTo>
                      <a:pt x="34" y="630"/>
                    </a:lnTo>
                    <a:lnTo>
                      <a:pt x="26" y="630"/>
                    </a:lnTo>
                    <a:lnTo>
                      <a:pt x="28" y="622"/>
                    </a:lnTo>
                    <a:lnTo>
                      <a:pt x="22" y="618"/>
                    </a:lnTo>
                    <a:lnTo>
                      <a:pt x="20" y="606"/>
                    </a:lnTo>
                    <a:lnTo>
                      <a:pt x="20" y="602"/>
                    </a:lnTo>
                    <a:lnTo>
                      <a:pt x="20" y="594"/>
                    </a:lnTo>
                    <a:lnTo>
                      <a:pt x="16" y="590"/>
                    </a:lnTo>
                    <a:lnTo>
                      <a:pt x="10" y="582"/>
                    </a:lnTo>
                    <a:lnTo>
                      <a:pt x="6" y="574"/>
                    </a:lnTo>
                    <a:lnTo>
                      <a:pt x="8" y="558"/>
                    </a:lnTo>
                    <a:lnTo>
                      <a:pt x="14" y="558"/>
                    </a:lnTo>
                    <a:lnTo>
                      <a:pt x="16" y="560"/>
                    </a:lnTo>
                    <a:lnTo>
                      <a:pt x="18" y="568"/>
                    </a:lnTo>
                    <a:lnTo>
                      <a:pt x="24" y="566"/>
                    </a:lnTo>
                    <a:lnTo>
                      <a:pt x="24" y="556"/>
                    </a:lnTo>
                    <a:lnTo>
                      <a:pt x="28" y="556"/>
                    </a:lnTo>
                    <a:lnTo>
                      <a:pt x="32" y="554"/>
                    </a:lnTo>
                    <a:lnTo>
                      <a:pt x="32" y="546"/>
                    </a:lnTo>
                    <a:lnTo>
                      <a:pt x="28" y="548"/>
                    </a:lnTo>
                    <a:lnTo>
                      <a:pt x="20" y="550"/>
                    </a:lnTo>
                    <a:lnTo>
                      <a:pt x="18" y="544"/>
                    </a:lnTo>
                    <a:lnTo>
                      <a:pt x="18" y="536"/>
                    </a:lnTo>
                    <a:lnTo>
                      <a:pt x="24" y="534"/>
                    </a:lnTo>
                    <a:lnTo>
                      <a:pt x="24" y="530"/>
                    </a:lnTo>
                    <a:lnTo>
                      <a:pt x="16" y="530"/>
                    </a:lnTo>
                    <a:lnTo>
                      <a:pt x="0" y="530"/>
                    </a:lnTo>
                    <a:lnTo>
                      <a:pt x="6" y="522"/>
                    </a:lnTo>
                    <a:lnTo>
                      <a:pt x="10" y="514"/>
                    </a:lnTo>
                    <a:lnTo>
                      <a:pt x="16" y="506"/>
                    </a:lnTo>
                    <a:lnTo>
                      <a:pt x="22" y="502"/>
                    </a:lnTo>
                    <a:lnTo>
                      <a:pt x="24" y="506"/>
                    </a:lnTo>
                    <a:lnTo>
                      <a:pt x="28" y="518"/>
                    </a:lnTo>
                    <a:lnTo>
                      <a:pt x="36" y="508"/>
                    </a:lnTo>
                    <a:lnTo>
                      <a:pt x="42" y="494"/>
                    </a:lnTo>
                    <a:lnTo>
                      <a:pt x="40" y="484"/>
                    </a:lnTo>
                    <a:lnTo>
                      <a:pt x="38" y="472"/>
                    </a:lnTo>
                    <a:lnTo>
                      <a:pt x="44" y="462"/>
                    </a:lnTo>
                    <a:lnTo>
                      <a:pt x="42" y="452"/>
                    </a:lnTo>
                    <a:lnTo>
                      <a:pt x="44" y="446"/>
                    </a:lnTo>
                    <a:lnTo>
                      <a:pt x="46" y="440"/>
                    </a:lnTo>
                    <a:lnTo>
                      <a:pt x="46" y="428"/>
                    </a:lnTo>
                    <a:lnTo>
                      <a:pt x="40" y="426"/>
                    </a:lnTo>
                    <a:lnTo>
                      <a:pt x="36" y="428"/>
                    </a:lnTo>
                    <a:lnTo>
                      <a:pt x="34" y="438"/>
                    </a:lnTo>
                    <a:lnTo>
                      <a:pt x="32" y="444"/>
                    </a:lnTo>
                    <a:lnTo>
                      <a:pt x="32" y="456"/>
                    </a:lnTo>
                    <a:lnTo>
                      <a:pt x="28" y="462"/>
                    </a:lnTo>
                    <a:lnTo>
                      <a:pt x="22" y="458"/>
                    </a:lnTo>
                    <a:lnTo>
                      <a:pt x="22" y="450"/>
                    </a:lnTo>
                    <a:lnTo>
                      <a:pt x="22" y="438"/>
                    </a:lnTo>
                    <a:lnTo>
                      <a:pt x="26" y="430"/>
                    </a:lnTo>
                    <a:lnTo>
                      <a:pt x="28" y="426"/>
                    </a:lnTo>
                    <a:lnTo>
                      <a:pt x="28" y="416"/>
                    </a:lnTo>
                    <a:lnTo>
                      <a:pt x="30" y="402"/>
                    </a:lnTo>
                    <a:lnTo>
                      <a:pt x="32" y="394"/>
                    </a:lnTo>
                    <a:lnTo>
                      <a:pt x="40" y="386"/>
                    </a:lnTo>
                    <a:lnTo>
                      <a:pt x="36" y="376"/>
                    </a:lnTo>
                    <a:lnTo>
                      <a:pt x="34" y="366"/>
                    </a:lnTo>
                    <a:lnTo>
                      <a:pt x="34" y="358"/>
                    </a:lnTo>
                    <a:lnTo>
                      <a:pt x="32" y="346"/>
                    </a:lnTo>
                    <a:lnTo>
                      <a:pt x="38" y="346"/>
                    </a:lnTo>
                    <a:lnTo>
                      <a:pt x="42" y="332"/>
                    </a:lnTo>
                    <a:lnTo>
                      <a:pt x="48" y="320"/>
                    </a:lnTo>
                    <a:lnTo>
                      <a:pt x="52" y="308"/>
                    </a:lnTo>
                    <a:lnTo>
                      <a:pt x="58" y="292"/>
                    </a:lnTo>
                    <a:lnTo>
                      <a:pt x="60" y="278"/>
                    </a:lnTo>
                    <a:lnTo>
                      <a:pt x="64" y="270"/>
                    </a:lnTo>
                    <a:lnTo>
                      <a:pt x="62" y="232"/>
                    </a:lnTo>
                    <a:lnTo>
                      <a:pt x="62" y="220"/>
                    </a:lnTo>
                    <a:lnTo>
                      <a:pt x="70" y="214"/>
                    </a:lnTo>
                    <a:lnTo>
                      <a:pt x="70" y="206"/>
                    </a:lnTo>
                    <a:lnTo>
                      <a:pt x="66" y="200"/>
                    </a:lnTo>
                    <a:lnTo>
                      <a:pt x="70" y="194"/>
                    </a:lnTo>
                    <a:lnTo>
                      <a:pt x="74" y="174"/>
                    </a:lnTo>
                    <a:lnTo>
                      <a:pt x="80" y="144"/>
                    </a:lnTo>
                    <a:lnTo>
                      <a:pt x="82" y="98"/>
                    </a:lnTo>
                    <a:lnTo>
                      <a:pt x="88" y="52"/>
                    </a:lnTo>
                    <a:lnTo>
                      <a:pt x="86" y="28"/>
                    </a:lnTo>
                    <a:lnTo>
                      <a:pt x="84" y="1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" name="Freeform 85">
                <a:extLst>
                  <a:ext uri="{FF2B5EF4-FFF2-40B4-BE49-F238E27FC236}">
                    <a16:creationId xmlns:a16="http://schemas.microsoft.com/office/drawing/2014/main" id="{0E6951D6-D85F-466B-8FC7-46F6806D5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783" y="5445316"/>
                <a:ext cx="84453" cy="693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"/>
                  </a:cxn>
                  <a:cxn ang="0">
                    <a:pos x="12" y="42"/>
                  </a:cxn>
                  <a:cxn ang="0">
                    <a:pos x="22" y="42"/>
                  </a:cxn>
                  <a:cxn ang="0">
                    <a:pos x="36" y="46"/>
                  </a:cxn>
                  <a:cxn ang="0">
                    <a:pos x="50" y="44"/>
                  </a:cxn>
                  <a:cxn ang="0">
                    <a:pos x="56" y="42"/>
                  </a:cxn>
                  <a:cxn ang="0">
                    <a:pos x="48" y="40"/>
                  </a:cxn>
                  <a:cxn ang="0">
                    <a:pos x="32" y="36"/>
                  </a:cxn>
                  <a:cxn ang="0">
                    <a:pos x="20" y="28"/>
                  </a:cxn>
                  <a:cxn ang="0">
                    <a:pos x="8" y="16"/>
                  </a:cxn>
                  <a:cxn ang="0">
                    <a:pos x="6" y="8"/>
                  </a:cxn>
                  <a:cxn ang="0">
                    <a:pos x="4" y="2"/>
                  </a:cxn>
                  <a:cxn ang="0">
                    <a:pos x="0" y="0"/>
                  </a:cxn>
                </a:cxnLst>
                <a:rect l="0" t="0" r="r" b="b"/>
                <a:pathLst>
                  <a:path w="56" h="46">
                    <a:moveTo>
                      <a:pt x="0" y="0"/>
                    </a:moveTo>
                    <a:lnTo>
                      <a:pt x="0" y="42"/>
                    </a:lnTo>
                    <a:lnTo>
                      <a:pt x="12" y="42"/>
                    </a:lnTo>
                    <a:lnTo>
                      <a:pt x="22" y="42"/>
                    </a:lnTo>
                    <a:lnTo>
                      <a:pt x="36" y="46"/>
                    </a:lnTo>
                    <a:lnTo>
                      <a:pt x="50" y="44"/>
                    </a:lnTo>
                    <a:lnTo>
                      <a:pt x="56" y="42"/>
                    </a:lnTo>
                    <a:lnTo>
                      <a:pt x="48" y="40"/>
                    </a:lnTo>
                    <a:lnTo>
                      <a:pt x="32" y="36"/>
                    </a:lnTo>
                    <a:lnTo>
                      <a:pt x="20" y="28"/>
                    </a:lnTo>
                    <a:lnTo>
                      <a:pt x="8" y="16"/>
                    </a:lnTo>
                    <a:lnTo>
                      <a:pt x="6" y="8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" name="Freeform 86">
                <a:extLst>
                  <a:ext uri="{FF2B5EF4-FFF2-40B4-BE49-F238E27FC236}">
                    <a16:creationId xmlns:a16="http://schemas.microsoft.com/office/drawing/2014/main" id="{C7E2133A-04CB-4AB1-B3B6-D01699DA45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443" y="5436267"/>
                <a:ext cx="102550" cy="96518"/>
              </a:xfrm>
              <a:custGeom>
                <a:avLst/>
                <a:gdLst/>
                <a:ahLst/>
                <a:cxnLst>
                  <a:cxn ang="0">
                    <a:pos x="2" y="46"/>
                  </a:cxn>
                  <a:cxn ang="0">
                    <a:pos x="0" y="40"/>
                  </a:cxn>
                  <a:cxn ang="0">
                    <a:pos x="6" y="38"/>
                  </a:cxn>
                  <a:cxn ang="0">
                    <a:pos x="10" y="38"/>
                  </a:cxn>
                  <a:cxn ang="0">
                    <a:pos x="20" y="38"/>
                  </a:cxn>
                  <a:cxn ang="0">
                    <a:pos x="26" y="40"/>
                  </a:cxn>
                  <a:cxn ang="0">
                    <a:pos x="30" y="38"/>
                  </a:cxn>
                  <a:cxn ang="0">
                    <a:pos x="22" y="32"/>
                  </a:cxn>
                  <a:cxn ang="0">
                    <a:pos x="16" y="28"/>
                  </a:cxn>
                  <a:cxn ang="0">
                    <a:pos x="18" y="22"/>
                  </a:cxn>
                  <a:cxn ang="0">
                    <a:pos x="22" y="22"/>
                  </a:cxn>
                  <a:cxn ang="0">
                    <a:pos x="28" y="20"/>
                  </a:cxn>
                  <a:cxn ang="0">
                    <a:pos x="26" y="14"/>
                  </a:cxn>
                  <a:cxn ang="0">
                    <a:pos x="20" y="16"/>
                  </a:cxn>
                  <a:cxn ang="0">
                    <a:pos x="14" y="18"/>
                  </a:cxn>
                  <a:cxn ang="0">
                    <a:pos x="12" y="12"/>
                  </a:cxn>
                  <a:cxn ang="0">
                    <a:pos x="14" y="8"/>
                  </a:cxn>
                  <a:cxn ang="0">
                    <a:pos x="20" y="6"/>
                  </a:cxn>
                  <a:cxn ang="0">
                    <a:pos x="24" y="2"/>
                  </a:cxn>
                  <a:cxn ang="0">
                    <a:pos x="32" y="0"/>
                  </a:cxn>
                  <a:cxn ang="0">
                    <a:pos x="38" y="0"/>
                  </a:cxn>
                  <a:cxn ang="0">
                    <a:pos x="42" y="6"/>
                  </a:cxn>
                  <a:cxn ang="0">
                    <a:pos x="42" y="48"/>
                  </a:cxn>
                  <a:cxn ang="0">
                    <a:pos x="64" y="48"/>
                  </a:cxn>
                  <a:cxn ang="0">
                    <a:pos x="68" y="52"/>
                  </a:cxn>
                  <a:cxn ang="0">
                    <a:pos x="68" y="56"/>
                  </a:cxn>
                  <a:cxn ang="0">
                    <a:pos x="60" y="58"/>
                  </a:cxn>
                  <a:cxn ang="0">
                    <a:pos x="52" y="58"/>
                  </a:cxn>
                  <a:cxn ang="0">
                    <a:pos x="44" y="60"/>
                  </a:cxn>
                  <a:cxn ang="0">
                    <a:pos x="42" y="64"/>
                  </a:cxn>
                  <a:cxn ang="0">
                    <a:pos x="34" y="62"/>
                  </a:cxn>
                  <a:cxn ang="0">
                    <a:pos x="24" y="60"/>
                  </a:cxn>
                  <a:cxn ang="0">
                    <a:pos x="20" y="56"/>
                  </a:cxn>
                  <a:cxn ang="0">
                    <a:pos x="20" y="50"/>
                  </a:cxn>
                  <a:cxn ang="0">
                    <a:pos x="16" y="50"/>
                  </a:cxn>
                  <a:cxn ang="0">
                    <a:pos x="12" y="50"/>
                  </a:cxn>
                  <a:cxn ang="0">
                    <a:pos x="12" y="56"/>
                  </a:cxn>
                  <a:cxn ang="0">
                    <a:pos x="2" y="52"/>
                  </a:cxn>
                  <a:cxn ang="0">
                    <a:pos x="2" y="46"/>
                  </a:cxn>
                </a:cxnLst>
                <a:rect l="0" t="0" r="r" b="b"/>
                <a:pathLst>
                  <a:path w="68" h="64">
                    <a:moveTo>
                      <a:pt x="2" y="46"/>
                    </a:moveTo>
                    <a:lnTo>
                      <a:pt x="0" y="40"/>
                    </a:lnTo>
                    <a:lnTo>
                      <a:pt x="6" y="38"/>
                    </a:lnTo>
                    <a:lnTo>
                      <a:pt x="10" y="38"/>
                    </a:lnTo>
                    <a:lnTo>
                      <a:pt x="20" y="38"/>
                    </a:lnTo>
                    <a:lnTo>
                      <a:pt x="26" y="40"/>
                    </a:lnTo>
                    <a:lnTo>
                      <a:pt x="30" y="38"/>
                    </a:lnTo>
                    <a:lnTo>
                      <a:pt x="22" y="32"/>
                    </a:lnTo>
                    <a:lnTo>
                      <a:pt x="16" y="28"/>
                    </a:lnTo>
                    <a:lnTo>
                      <a:pt x="18" y="22"/>
                    </a:lnTo>
                    <a:lnTo>
                      <a:pt x="22" y="22"/>
                    </a:lnTo>
                    <a:lnTo>
                      <a:pt x="28" y="20"/>
                    </a:lnTo>
                    <a:lnTo>
                      <a:pt x="26" y="14"/>
                    </a:lnTo>
                    <a:lnTo>
                      <a:pt x="20" y="16"/>
                    </a:lnTo>
                    <a:lnTo>
                      <a:pt x="14" y="18"/>
                    </a:lnTo>
                    <a:lnTo>
                      <a:pt x="12" y="12"/>
                    </a:lnTo>
                    <a:lnTo>
                      <a:pt x="14" y="8"/>
                    </a:lnTo>
                    <a:lnTo>
                      <a:pt x="20" y="6"/>
                    </a:lnTo>
                    <a:lnTo>
                      <a:pt x="24" y="2"/>
                    </a:lnTo>
                    <a:lnTo>
                      <a:pt x="32" y="0"/>
                    </a:lnTo>
                    <a:lnTo>
                      <a:pt x="38" y="0"/>
                    </a:lnTo>
                    <a:lnTo>
                      <a:pt x="42" y="6"/>
                    </a:lnTo>
                    <a:lnTo>
                      <a:pt x="42" y="48"/>
                    </a:lnTo>
                    <a:lnTo>
                      <a:pt x="64" y="48"/>
                    </a:lnTo>
                    <a:lnTo>
                      <a:pt x="68" y="52"/>
                    </a:lnTo>
                    <a:lnTo>
                      <a:pt x="68" y="56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4" y="60"/>
                    </a:lnTo>
                    <a:lnTo>
                      <a:pt x="42" y="64"/>
                    </a:lnTo>
                    <a:lnTo>
                      <a:pt x="34" y="62"/>
                    </a:lnTo>
                    <a:lnTo>
                      <a:pt x="24" y="60"/>
                    </a:lnTo>
                    <a:lnTo>
                      <a:pt x="20" y="56"/>
                    </a:lnTo>
                    <a:lnTo>
                      <a:pt x="20" y="50"/>
                    </a:lnTo>
                    <a:lnTo>
                      <a:pt x="16" y="50"/>
                    </a:lnTo>
                    <a:lnTo>
                      <a:pt x="12" y="50"/>
                    </a:lnTo>
                    <a:lnTo>
                      <a:pt x="12" y="56"/>
                    </a:lnTo>
                    <a:lnTo>
                      <a:pt x="2" y="52"/>
                    </a:lnTo>
                    <a:lnTo>
                      <a:pt x="2" y="4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" name="Freeform 87">
                <a:extLst>
                  <a:ext uri="{FF2B5EF4-FFF2-40B4-BE49-F238E27FC236}">
                    <a16:creationId xmlns:a16="http://schemas.microsoft.com/office/drawing/2014/main" id="{A3D8C72A-AE60-45A5-B24A-BC37FCFEC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9802" y="5394041"/>
                <a:ext cx="27146" cy="27146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2" y="0"/>
                  </a:cxn>
                  <a:cxn ang="0">
                    <a:pos x="18" y="2"/>
                  </a:cxn>
                  <a:cxn ang="0">
                    <a:pos x="18" y="6"/>
                  </a:cxn>
                  <a:cxn ang="0">
                    <a:pos x="14" y="10"/>
                  </a:cxn>
                  <a:cxn ang="0">
                    <a:pos x="8" y="16"/>
                  </a:cxn>
                  <a:cxn ang="0">
                    <a:pos x="4" y="18"/>
                  </a:cxn>
                  <a:cxn ang="0">
                    <a:pos x="0" y="16"/>
                  </a:cxn>
                  <a:cxn ang="0">
                    <a:pos x="0" y="12"/>
                  </a:cxn>
                  <a:cxn ang="0">
                    <a:pos x="4" y="8"/>
                  </a:cxn>
                  <a:cxn ang="0">
                    <a:pos x="6" y="4"/>
                  </a:cxn>
                </a:cxnLst>
                <a:rect l="0" t="0" r="r" b="b"/>
                <a:pathLst>
                  <a:path w="18" h="18">
                    <a:moveTo>
                      <a:pt x="6" y="4"/>
                    </a:moveTo>
                    <a:lnTo>
                      <a:pt x="12" y="0"/>
                    </a:lnTo>
                    <a:lnTo>
                      <a:pt x="18" y="2"/>
                    </a:lnTo>
                    <a:lnTo>
                      <a:pt x="18" y="6"/>
                    </a:lnTo>
                    <a:lnTo>
                      <a:pt x="14" y="10"/>
                    </a:lnTo>
                    <a:lnTo>
                      <a:pt x="8" y="16"/>
                    </a:lnTo>
                    <a:lnTo>
                      <a:pt x="4" y="18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4" y="8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" name="Freeform 88">
                <a:extLst>
                  <a:ext uri="{FF2B5EF4-FFF2-40B4-BE49-F238E27FC236}">
                    <a16:creationId xmlns:a16="http://schemas.microsoft.com/office/drawing/2014/main" id="{0CAAE272-14B1-4DAA-ABB6-ADAD4C32B2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3931" y="5397057"/>
                <a:ext cx="42226" cy="30162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10" y="0"/>
                  </a:cxn>
                  <a:cxn ang="0">
                    <a:pos x="16" y="0"/>
                  </a:cxn>
                  <a:cxn ang="0">
                    <a:pos x="22" y="0"/>
                  </a:cxn>
                  <a:cxn ang="0">
                    <a:pos x="28" y="2"/>
                  </a:cxn>
                  <a:cxn ang="0">
                    <a:pos x="28" y="6"/>
                  </a:cxn>
                  <a:cxn ang="0">
                    <a:pos x="22" y="8"/>
                  </a:cxn>
                  <a:cxn ang="0">
                    <a:pos x="18" y="10"/>
                  </a:cxn>
                  <a:cxn ang="0">
                    <a:pos x="16" y="10"/>
                  </a:cxn>
                  <a:cxn ang="0">
                    <a:pos x="12" y="14"/>
                  </a:cxn>
                  <a:cxn ang="0">
                    <a:pos x="8" y="16"/>
                  </a:cxn>
                  <a:cxn ang="0">
                    <a:pos x="6" y="20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2" y="10"/>
                  </a:cxn>
                  <a:cxn ang="0">
                    <a:pos x="6" y="8"/>
                  </a:cxn>
                </a:cxnLst>
                <a:rect l="0" t="0" r="r" b="b"/>
                <a:pathLst>
                  <a:path w="28" h="20">
                    <a:moveTo>
                      <a:pt x="6" y="8"/>
                    </a:moveTo>
                    <a:lnTo>
                      <a:pt x="10" y="0"/>
                    </a:lnTo>
                    <a:lnTo>
                      <a:pt x="16" y="0"/>
                    </a:lnTo>
                    <a:lnTo>
                      <a:pt x="22" y="0"/>
                    </a:lnTo>
                    <a:lnTo>
                      <a:pt x="28" y="2"/>
                    </a:lnTo>
                    <a:lnTo>
                      <a:pt x="28" y="6"/>
                    </a:lnTo>
                    <a:lnTo>
                      <a:pt x="22" y="8"/>
                    </a:lnTo>
                    <a:lnTo>
                      <a:pt x="18" y="10"/>
                    </a:lnTo>
                    <a:lnTo>
                      <a:pt x="16" y="10"/>
                    </a:lnTo>
                    <a:lnTo>
                      <a:pt x="12" y="14"/>
                    </a:lnTo>
                    <a:lnTo>
                      <a:pt x="8" y="16"/>
                    </a:lnTo>
                    <a:lnTo>
                      <a:pt x="6" y="2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6" y="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" name="Freeform 89">
                <a:extLst>
                  <a:ext uri="{FF2B5EF4-FFF2-40B4-BE49-F238E27FC236}">
                    <a16:creationId xmlns:a16="http://schemas.microsoft.com/office/drawing/2014/main" id="{668FDD6D-8AB1-40BC-92FC-9A4A9356C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0087" y="3919130"/>
                <a:ext cx="935015" cy="962161"/>
              </a:xfrm>
              <a:custGeom>
                <a:avLst/>
                <a:gdLst/>
                <a:ahLst/>
                <a:cxnLst>
                  <a:cxn ang="0">
                    <a:pos x="366" y="36"/>
                  </a:cxn>
                  <a:cxn ang="0">
                    <a:pos x="378" y="70"/>
                  </a:cxn>
                  <a:cxn ang="0">
                    <a:pos x="362" y="100"/>
                  </a:cxn>
                  <a:cxn ang="0">
                    <a:pos x="388" y="78"/>
                  </a:cxn>
                  <a:cxn ang="0">
                    <a:pos x="402" y="98"/>
                  </a:cxn>
                  <a:cxn ang="0">
                    <a:pos x="404" y="108"/>
                  </a:cxn>
                  <a:cxn ang="0">
                    <a:pos x="420" y="92"/>
                  </a:cxn>
                  <a:cxn ang="0">
                    <a:pos x="472" y="114"/>
                  </a:cxn>
                  <a:cxn ang="0">
                    <a:pos x="476" y="126"/>
                  </a:cxn>
                  <a:cxn ang="0">
                    <a:pos x="516" y="130"/>
                  </a:cxn>
                  <a:cxn ang="0">
                    <a:pos x="572" y="152"/>
                  </a:cxn>
                  <a:cxn ang="0">
                    <a:pos x="614" y="174"/>
                  </a:cxn>
                  <a:cxn ang="0">
                    <a:pos x="600" y="246"/>
                  </a:cxn>
                  <a:cxn ang="0">
                    <a:pos x="570" y="286"/>
                  </a:cxn>
                  <a:cxn ang="0">
                    <a:pos x="556" y="322"/>
                  </a:cxn>
                  <a:cxn ang="0">
                    <a:pos x="544" y="392"/>
                  </a:cxn>
                  <a:cxn ang="0">
                    <a:pos x="512" y="446"/>
                  </a:cxn>
                  <a:cxn ang="0">
                    <a:pos x="454" y="468"/>
                  </a:cxn>
                  <a:cxn ang="0">
                    <a:pos x="408" y="494"/>
                  </a:cxn>
                  <a:cxn ang="0">
                    <a:pos x="398" y="550"/>
                  </a:cxn>
                  <a:cxn ang="0">
                    <a:pos x="374" y="588"/>
                  </a:cxn>
                  <a:cxn ang="0">
                    <a:pos x="352" y="606"/>
                  </a:cxn>
                  <a:cxn ang="0">
                    <a:pos x="370" y="584"/>
                  </a:cxn>
                  <a:cxn ang="0">
                    <a:pos x="352" y="596"/>
                  </a:cxn>
                  <a:cxn ang="0">
                    <a:pos x="342" y="622"/>
                  </a:cxn>
                  <a:cxn ang="0">
                    <a:pos x="330" y="622"/>
                  </a:cxn>
                  <a:cxn ang="0">
                    <a:pos x="286" y="590"/>
                  </a:cxn>
                  <a:cxn ang="0">
                    <a:pos x="300" y="540"/>
                  </a:cxn>
                  <a:cxn ang="0">
                    <a:pos x="322" y="502"/>
                  </a:cxn>
                  <a:cxn ang="0">
                    <a:pos x="314" y="474"/>
                  </a:cxn>
                  <a:cxn ang="0">
                    <a:pos x="290" y="446"/>
                  </a:cxn>
                  <a:cxn ang="0">
                    <a:pos x="256" y="414"/>
                  </a:cxn>
                  <a:cxn ang="0">
                    <a:pos x="260" y="376"/>
                  </a:cxn>
                  <a:cxn ang="0">
                    <a:pos x="220" y="342"/>
                  </a:cxn>
                  <a:cxn ang="0">
                    <a:pos x="214" y="302"/>
                  </a:cxn>
                  <a:cxn ang="0">
                    <a:pos x="162" y="282"/>
                  </a:cxn>
                  <a:cxn ang="0">
                    <a:pos x="116" y="244"/>
                  </a:cxn>
                  <a:cxn ang="0">
                    <a:pos x="60" y="256"/>
                  </a:cxn>
                  <a:cxn ang="0">
                    <a:pos x="48" y="238"/>
                  </a:cxn>
                  <a:cxn ang="0">
                    <a:pos x="8" y="222"/>
                  </a:cxn>
                  <a:cxn ang="0">
                    <a:pos x="26" y="160"/>
                  </a:cxn>
                  <a:cxn ang="0">
                    <a:pos x="70" y="120"/>
                  </a:cxn>
                  <a:cxn ang="0">
                    <a:pos x="66" y="72"/>
                  </a:cxn>
                  <a:cxn ang="0">
                    <a:pos x="92" y="56"/>
                  </a:cxn>
                  <a:cxn ang="0">
                    <a:pos x="130" y="72"/>
                  </a:cxn>
                  <a:cxn ang="0">
                    <a:pos x="168" y="44"/>
                  </a:cxn>
                  <a:cxn ang="0">
                    <a:pos x="154" y="18"/>
                  </a:cxn>
                  <a:cxn ang="0">
                    <a:pos x="194" y="18"/>
                  </a:cxn>
                  <a:cxn ang="0">
                    <a:pos x="228" y="22"/>
                  </a:cxn>
                  <a:cxn ang="0">
                    <a:pos x="244" y="64"/>
                  </a:cxn>
                  <a:cxn ang="0">
                    <a:pos x="276" y="54"/>
                  </a:cxn>
                  <a:cxn ang="0">
                    <a:pos x="290" y="44"/>
                  </a:cxn>
                  <a:cxn ang="0">
                    <a:pos x="332" y="48"/>
                  </a:cxn>
                </a:cxnLst>
                <a:rect l="0" t="0" r="r" b="b"/>
                <a:pathLst>
                  <a:path w="620" h="638">
                    <a:moveTo>
                      <a:pt x="356" y="18"/>
                    </a:moveTo>
                    <a:lnTo>
                      <a:pt x="362" y="20"/>
                    </a:lnTo>
                    <a:lnTo>
                      <a:pt x="366" y="24"/>
                    </a:lnTo>
                    <a:lnTo>
                      <a:pt x="364" y="28"/>
                    </a:lnTo>
                    <a:lnTo>
                      <a:pt x="366" y="36"/>
                    </a:lnTo>
                    <a:lnTo>
                      <a:pt x="368" y="44"/>
                    </a:lnTo>
                    <a:lnTo>
                      <a:pt x="376" y="54"/>
                    </a:lnTo>
                    <a:lnTo>
                      <a:pt x="382" y="60"/>
                    </a:lnTo>
                    <a:lnTo>
                      <a:pt x="382" y="68"/>
                    </a:lnTo>
                    <a:lnTo>
                      <a:pt x="378" y="70"/>
                    </a:lnTo>
                    <a:lnTo>
                      <a:pt x="370" y="76"/>
                    </a:lnTo>
                    <a:lnTo>
                      <a:pt x="362" y="84"/>
                    </a:lnTo>
                    <a:lnTo>
                      <a:pt x="360" y="88"/>
                    </a:lnTo>
                    <a:lnTo>
                      <a:pt x="360" y="96"/>
                    </a:lnTo>
                    <a:lnTo>
                      <a:pt x="362" y="100"/>
                    </a:lnTo>
                    <a:lnTo>
                      <a:pt x="368" y="98"/>
                    </a:lnTo>
                    <a:lnTo>
                      <a:pt x="372" y="92"/>
                    </a:lnTo>
                    <a:lnTo>
                      <a:pt x="372" y="82"/>
                    </a:lnTo>
                    <a:lnTo>
                      <a:pt x="380" y="78"/>
                    </a:lnTo>
                    <a:lnTo>
                      <a:pt x="388" y="78"/>
                    </a:lnTo>
                    <a:lnTo>
                      <a:pt x="392" y="82"/>
                    </a:lnTo>
                    <a:lnTo>
                      <a:pt x="400" y="84"/>
                    </a:lnTo>
                    <a:lnTo>
                      <a:pt x="404" y="88"/>
                    </a:lnTo>
                    <a:lnTo>
                      <a:pt x="404" y="92"/>
                    </a:lnTo>
                    <a:lnTo>
                      <a:pt x="402" y="98"/>
                    </a:lnTo>
                    <a:lnTo>
                      <a:pt x="398" y="102"/>
                    </a:lnTo>
                    <a:lnTo>
                      <a:pt x="392" y="108"/>
                    </a:lnTo>
                    <a:lnTo>
                      <a:pt x="392" y="116"/>
                    </a:lnTo>
                    <a:lnTo>
                      <a:pt x="396" y="116"/>
                    </a:lnTo>
                    <a:lnTo>
                      <a:pt x="404" y="108"/>
                    </a:lnTo>
                    <a:lnTo>
                      <a:pt x="406" y="108"/>
                    </a:lnTo>
                    <a:lnTo>
                      <a:pt x="408" y="104"/>
                    </a:lnTo>
                    <a:lnTo>
                      <a:pt x="410" y="98"/>
                    </a:lnTo>
                    <a:lnTo>
                      <a:pt x="414" y="94"/>
                    </a:lnTo>
                    <a:lnTo>
                      <a:pt x="420" y="92"/>
                    </a:lnTo>
                    <a:lnTo>
                      <a:pt x="426" y="94"/>
                    </a:lnTo>
                    <a:lnTo>
                      <a:pt x="440" y="98"/>
                    </a:lnTo>
                    <a:lnTo>
                      <a:pt x="448" y="104"/>
                    </a:lnTo>
                    <a:lnTo>
                      <a:pt x="462" y="110"/>
                    </a:lnTo>
                    <a:lnTo>
                      <a:pt x="472" y="114"/>
                    </a:lnTo>
                    <a:lnTo>
                      <a:pt x="472" y="120"/>
                    </a:lnTo>
                    <a:lnTo>
                      <a:pt x="468" y="126"/>
                    </a:lnTo>
                    <a:lnTo>
                      <a:pt x="466" y="134"/>
                    </a:lnTo>
                    <a:lnTo>
                      <a:pt x="468" y="134"/>
                    </a:lnTo>
                    <a:lnTo>
                      <a:pt x="476" y="126"/>
                    </a:lnTo>
                    <a:lnTo>
                      <a:pt x="482" y="124"/>
                    </a:lnTo>
                    <a:lnTo>
                      <a:pt x="488" y="122"/>
                    </a:lnTo>
                    <a:lnTo>
                      <a:pt x="496" y="124"/>
                    </a:lnTo>
                    <a:lnTo>
                      <a:pt x="506" y="128"/>
                    </a:lnTo>
                    <a:lnTo>
                      <a:pt x="516" y="130"/>
                    </a:lnTo>
                    <a:lnTo>
                      <a:pt x="528" y="130"/>
                    </a:lnTo>
                    <a:lnTo>
                      <a:pt x="538" y="132"/>
                    </a:lnTo>
                    <a:lnTo>
                      <a:pt x="548" y="134"/>
                    </a:lnTo>
                    <a:lnTo>
                      <a:pt x="560" y="142"/>
                    </a:lnTo>
                    <a:lnTo>
                      <a:pt x="572" y="152"/>
                    </a:lnTo>
                    <a:lnTo>
                      <a:pt x="582" y="160"/>
                    </a:lnTo>
                    <a:lnTo>
                      <a:pt x="592" y="166"/>
                    </a:lnTo>
                    <a:lnTo>
                      <a:pt x="602" y="164"/>
                    </a:lnTo>
                    <a:lnTo>
                      <a:pt x="610" y="164"/>
                    </a:lnTo>
                    <a:lnTo>
                      <a:pt x="614" y="174"/>
                    </a:lnTo>
                    <a:lnTo>
                      <a:pt x="620" y="190"/>
                    </a:lnTo>
                    <a:lnTo>
                      <a:pt x="620" y="206"/>
                    </a:lnTo>
                    <a:lnTo>
                      <a:pt x="618" y="224"/>
                    </a:lnTo>
                    <a:lnTo>
                      <a:pt x="608" y="236"/>
                    </a:lnTo>
                    <a:lnTo>
                      <a:pt x="600" y="246"/>
                    </a:lnTo>
                    <a:lnTo>
                      <a:pt x="580" y="264"/>
                    </a:lnTo>
                    <a:lnTo>
                      <a:pt x="580" y="272"/>
                    </a:lnTo>
                    <a:lnTo>
                      <a:pt x="578" y="278"/>
                    </a:lnTo>
                    <a:lnTo>
                      <a:pt x="574" y="282"/>
                    </a:lnTo>
                    <a:lnTo>
                      <a:pt x="570" y="286"/>
                    </a:lnTo>
                    <a:lnTo>
                      <a:pt x="562" y="290"/>
                    </a:lnTo>
                    <a:lnTo>
                      <a:pt x="556" y="294"/>
                    </a:lnTo>
                    <a:lnTo>
                      <a:pt x="554" y="302"/>
                    </a:lnTo>
                    <a:lnTo>
                      <a:pt x="554" y="310"/>
                    </a:lnTo>
                    <a:lnTo>
                      <a:pt x="556" y="322"/>
                    </a:lnTo>
                    <a:lnTo>
                      <a:pt x="556" y="338"/>
                    </a:lnTo>
                    <a:lnTo>
                      <a:pt x="554" y="350"/>
                    </a:lnTo>
                    <a:lnTo>
                      <a:pt x="552" y="366"/>
                    </a:lnTo>
                    <a:lnTo>
                      <a:pt x="548" y="376"/>
                    </a:lnTo>
                    <a:lnTo>
                      <a:pt x="544" y="392"/>
                    </a:lnTo>
                    <a:lnTo>
                      <a:pt x="536" y="408"/>
                    </a:lnTo>
                    <a:lnTo>
                      <a:pt x="528" y="420"/>
                    </a:lnTo>
                    <a:lnTo>
                      <a:pt x="524" y="434"/>
                    </a:lnTo>
                    <a:lnTo>
                      <a:pt x="518" y="440"/>
                    </a:lnTo>
                    <a:lnTo>
                      <a:pt x="512" y="446"/>
                    </a:lnTo>
                    <a:lnTo>
                      <a:pt x="508" y="452"/>
                    </a:lnTo>
                    <a:lnTo>
                      <a:pt x="494" y="456"/>
                    </a:lnTo>
                    <a:lnTo>
                      <a:pt x="482" y="456"/>
                    </a:lnTo>
                    <a:lnTo>
                      <a:pt x="464" y="458"/>
                    </a:lnTo>
                    <a:lnTo>
                      <a:pt x="454" y="468"/>
                    </a:lnTo>
                    <a:lnTo>
                      <a:pt x="446" y="472"/>
                    </a:lnTo>
                    <a:lnTo>
                      <a:pt x="438" y="472"/>
                    </a:lnTo>
                    <a:lnTo>
                      <a:pt x="430" y="480"/>
                    </a:lnTo>
                    <a:lnTo>
                      <a:pt x="418" y="484"/>
                    </a:lnTo>
                    <a:lnTo>
                      <a:pt x="408" y="494"/>
                    </a:lnTo>
                    <a:lnTo>
                      <a:pt x="404" y="502"/>
                    </a:lnTo>
                    <a:lnTo>
                      <a:pt x="402" y="516"/>
                    </a:lnTo>
                    <a:lnTo>
                      <a:pt x="402" y="526"/>
                    </a:lnTo>
                    <a:lnTo>
                      <a:pt x="404" y="542"/>
                    </a:lnTo>
                    <a:lnTo>
                      <a:pt x="398" y="550"/>
                    </a:lnTo>
                    <a:lnTo>
                      <a:pt x="390" y="560"/>
                    </a:lnTo>
                    <a:lnTo>
                      <a:pt x="384" y="566"/>
                    </a:lnTo>
                    <a:lnTo>
                      <a:pt x="380" y="574"/>
                    </a:lnTo>
                    <a:lnTo>
                      <a:pt x="376" y="584"/>
                    </a:lnTo>
                    <a:lnTo>
                      <a:pt x="374" y="588"/>
                    </a:lnTo>
                    <a:lnTo>
                      <a:pt x="370" y="592"/>
                    </a:lnTo>
                    <a:lnTo>
                      <a:pt x="366" y="600"/>
                    </a:lnTo>
                    <a:lnTo>
                      <a:pt x="360" y="604"/>
                    </a:lnTo>
                    <a:lnTo>
                      <a:pt x="352" y="610"/>
                    </a:lnTo>
                    <a:lnTo>
                      <a:pt x="352" y="606"/>
                    </a:lnTo>
                    <a:lnTo>
                      <a:pt x="352" y="604"/>
                    </a:lnTo>
                    <a:lnTo>
                      <a:pt x="356" y="600"/>
                    </a:lnTo>
                    <a:lnTo>
                      <a:pt x="360" y="596"/>
                    </a:lnTo>
                    <a:lnTo>
                      <a:pt x="366" y="590"/>
                    </a:lnTo>
                    <a:lnTo>
                      <a:pt x="370" y="584"/>
                    </a:lnTo>
                    <a:lnTo>
                      <a:pt x="368" y="580"/>
                    </a:lnTo>
                    <a:lnTo>
                      <a:pt x="364" y="582"/>
                    </a:lnTo>
                    <a:lnTo>
                      <a:pt x="360" y="586"/>
                    </a:lnTo>
                    <a:lnTo>
                      <a:pt x="356" y="592"/>
                    </a:lnTo>
                    <a:lnTo>
                      <a:pt x="352" y="596"/>
                    </a:lnTo>
                    <a:lnTo>
                      <a:pt x="348" y="600"/>
                    </a:lnTo>
                    <a:lnTo>
                      <a:pt x="348" y="606"/>
                    </a:lnTo>
                    <a:lnTo>
                      <a:pt x="346" y="612"/>
                    </a:lnTo>
                    <a:lnTo>
                      <a:pt x="344" y="618"/>
                    </a:lnTo>
                    <a:lnTo>
                      <a:pt x="342" y="622"/>
                    </a:lnTo>
                    <a:lnTo>
                      <a:pt x="336" y="630"/>
                    </a:lnTo>
                    <a:lnTo>
                      <a:pt x="332" y="638"/>
                    </a:lnTo>
                    <a:lnTo>
                      <a:pt x="328" y="634"/>
                    </a:lnTo>
                    <a:lnTo>
                      <a:pt x="328" y="628"/>
                    </a:lnTo>
                    <a:lnTo>
                      <a:pt x="330" y="622"/>
                    </a:lnTo>
                    <a:lnTo>
                      <a:pt x="326" y="614"/>
                    </a:lnTo>
                    <a:lnTo>
                      <a:pt x="320" y="610"/>
                    </a:lnTo>
                    <a:lnTo>
                      <a:pt x="308" y="600"/>
                    </a:lnTo>
                    <a:lnTo>
                      <a:pt x="294" y="592"/>
                    </a:lnTo>
                    <a:lnTo>
                      <a:pt x="286" y="590"/>
                    </a:lnTo>
                    <a:lnTo>
                      <a:pt x="278" y="580"/>
                    </a:lnTo>
                    <a:lnTo>
                      <a:pt x="268" y="572"/>
                    </a:lnTo>
                    <a:lnTo>
                      <a:pt x="270" y="568"/>
                    </a:lnTo>
                    <a:lnTo>
                      <a:pt x="276" y="564"/>
                    </a:lnTo>
                    <a:lnTo>
                      <a:pt x="300" y="540"/>
                    </a:lnTo>
                    <a:lnTo>
                      <a:pt x="308" y="534"/>
                    </a:lnTo>
                    <a:lnTo>
                      <a:pt x="316" y="530"/>
                    </a:lnTo>
                    <a:lnTo>
                      <a:pt x="320" y="524"/>
                    </a:lnTo>
                    <a:lnTo>
                      <a:pt x="324" y="512"/>
                    </a:lnTo>
                    <a:lnTo>
                      <a:pt x="322" y="502"/>
                    </a:lnTo>
                    <a:lnTo>
                      <a:pt x="318" y="498"/>
                    </a:lnTo>
                    <a:lnTo>
                      <a:pt x="308" y="496"/>
                    </a:lnTo>
                    <a:lnTo>
                      <a:pt x="308" y="490"/>
                    </a:lnTo>
                    <a:lnTo>
                      <a:pt x="312" y="482"/>
                    </a:lnTo>
                    <a:lnTo>
                      <a:pt x="314" y="474"/>
                    </a:lnTo>
                    <a:lnTo>
                      <a:pt x="308" y="472"/>
                    </a:lnTo>
                    <a:lnTo>
                      <a:pt x="300" y="474"/>
                    </a:lnTo>
                    <a:lnTo>
                      <a:pt x="292" y="466"/>
                    </a:lnTo>
                    <a:lnTo>
                      <a:pt x="288" y="456"/>
                    </a:lnTo>
                    <a:lnTo>
                      <a:pt x="290" y="446"/>
                    </a:lnTo>
                    <a:lnTo>
                      <a:pt x="284" y="442"/>
                    </a:lnTo>
                    <a:lnTo>
                      <a:pt x="274" y="440"/>
                    </a:lnTo>
                    <a:lnTo>
                      <a:pt x="266" y="442"/>
                    </a:lnTo>
                    <a:lnTo>
                      <a:pt x="256" y="442"/>
                    </a:lnTo>
                    <a:lnTo>
                      <a:pt x="256" y="414"/>
                    </a:lnTo>
                    <a:lnTo>
                      <a:pt x="252" y="406"/>
                    </a:lnTo>
                    <a:lnTo>
                      <a:pt x="256" y="402"/>
                    </a:lnTo>
                    <a:lnTo>
                      <a:pt x="252" y="396"/>
                    </a:lnTo>
                    <a:lnTo>
                      <a:pt x="260" y="382"/>
                    </a:lnTo>
                    <a:lnTo>
                      <a:pt x="260" y="376"/>
                    </a:lnTo>
                    <a:lnTo>
                      <a:pt x="258" y="366"/>
                    </a:lnTo>
                    <a:lnTo>
                      <a:pt x="248" y="362"/>
                    </a:lnTo>
                    <a:lnTo>
                      <a:pt x="246" y="350"/>
                    </a:lnTo>
                    <a:lnTo>
                      <a:pt x="248" y="342"/>
                    </a:lnTo>
                    <a:lnTo>
                      <a:pt x="220" y="342"/>
                    </a:lnTo>
                    <a:lnTo>
                      <a:pt x="218" y="330"/>
                    </a:lnTo>
                    <a:lnTo>
                      <a:pt x="218" y="326"/>
                    </a:lnTo>
                    <a:lnTo>
                      <a:pt x="220" y="322"/>
                    </a:lnTo>
                    <a:lnTo>
                      <a:pt x="218" y="314"/>
                    </a:lnTo>
                    <a:lnTo>
                      <a:pt x="214" y="302"/>
                    </a:lnTo>
                    <a:lnTo>
                      <a:pt x="196" y="298"/>
                    </a:lnTo>
                    <a:lnTo>
                      <a:pt x="184" y="292"/>
                    </a:lnTo>
                    <a:lnTo>
                      <a:pt x="176" y="290"/>
                    </a:lnTo>
                    <a:lnTo>
                      <a:pt x="172" y="284"/>
                    </a:lnTo>
                    <a:lnTo>
                      <a:pt x="162" y="282"/>
                    </a:lnTo>
                    <a:lnTo>
                      <a:pt x="152" y="280"/>
                    </a:lnTo>
                    <a:lnTo>
                      <a:pt x="140" y="268"/>
                    </a:lnTo>
                    <a:lnTo>
                      <a:pt x="138" y="240"/>
                    </a:lnTo>
                    <a:lnTo>
                      <a:pt x="126" y="240"/>
                    </a:lnTo>
                    <a:lnTo>
                      <a:pt x="116" y="244"/>
                    </a:lnTo>
                    <a:lnTo>
                      <a:pt x="114" y="244"/>
                    </a:lnTo>
                    <a:lnTo>
                      <a:pt x="106" y="250"/>
                    </a:lnTo>
                    <a:lnTo>
                      <a:pt x="92" y="256"/>
                    </a:lnTo>
                    <a:lnTo>
                      <a:pt x="72" y="258"/>
                    </a:lnTo>
                    <a:lnTo>
                      <a:pt x="60" y="256"/>
                    </a:lnTo>
                    <a:lnTo>
                      <a:pt x="54" y="256"/>
                    </a:lnTo>
                    <a:lnTo>
                      <a:pt x="52" y="250"/>
                    </a:lnTo>
                    <a:lnTo>
                      <a:pt x="56" y="238"/>
                    </a:lnTo>
                    <a:lnTo>
                      <a:pt x="54" y="232"/>
                    </a:lnTo>
                    <a:lnTo>
                      <a:pt x="48" y="238"/>
                    </a:lnTo>
                    <a:lnTo>
                      <a:pt x="38" y="242"/>
                    </a:lnTo>
                    <a:lnTo>
                      <a:pt x="36" y="244"/>
                    </a:lnTo>
                    <a:lnTo>
                      <a:pt x="28" y="242"/>
                    </a:lnTo>
                    <a:lnTo>
                      <a:pt x="18" y="232"/>
                    </a:lnTo>
                    <a:lnTo>
                      <a:pt x="8" y="222"/>
                    </a:lnTo>
                    <a:lnTo>
                      <a:pt x="0" y="200"/>
                    </a:lnTo>
                    <a:lnTo>
                      <a:pt x="8" y="188"/>
                    </a:lnTo>
                    <a:lnTo>
                      <a:pt x="14" y="182"/>
                    </a:lnTo>
                    <a:lnTo>
                      <a:pt x="16" y="172"/>
                    </a:lnTo>
                    <a:lnTo>
                      <a:pt x="26" y="160"/>
                    </a:lnTo>
                    <a:lnTo>
                      <a:pt x="40" y="154"/>
                    </a:lnTo>
                    <a:lnTo>
                      <a:pt x="62" y="152"/>
                    </a:lnTo>
                    <a:lnTo>
                      <a:pt x="68" y="138"/>
                    </a:lnTo>
                    <a:lnTo>
                      <a:pt x="68" y="126"/>
                    </a:lnTo>
                    <a:lnTo>
                      <a:pt x="70" y="120"/>
                    </a:lnTo>
                    <a:lnTo>
                      <a:pt x="72" y="106"/>
                    </a:lnTo>
                    <a:lnTo>
                      <a:pt x="70" y="94"/>
                    </a:lnTo>
                    <a:lnTo>
                      <a:pt x="64" y="86"/>
                    </a:lnTo>
                    <a:lnTo>
                      <a:pt x="64" y="74"/>
                    </a:lnTo>
                    <a:lnTo>
                      <a:pt x="66" y="72"/>
                    </a:lnTo>
                    <a:lnTo>
                      <a:pt x="76" y="74"/>
                    </a:lnTo>
                    <a:lnTo>
                      <a:pt x="76" y="68"/>
                    </a:lnTo>
                    <a:lnTo>
                      <a:pt x="64" y="64"/>
                    </a:lnTo>
                    <a:lnTo>
                      <a:pt x="64" y="58"/>
                    </a:lnTo>
                    <a:lnTo>
                      <a:pt x="92" y="56"/>
                    </a:lnTo>
                    <a:lnTo>
                      <a:pt x="102" y="54"/>
                    </a:lnTo>
                    <a:lnTo>
                      <a:pt x="108" y="56"/>
                    </a:lnTo>
                    <a:lnTo>
                      <a:pt x="112" y="62"/>
                    </a:lnTo>
                    <a:lnTo>
                      <a:pt x="120" y="70"/>
                    </a:lnTo>
                    <a:lnTo>
                      <a:pt x="130" y="72"/>
                    </a:lnTo>
                    <a:lnTo>
                      <a:pt x="144" y="68"/>
                    </a:lnTo>
                    <a:lnTo>
                      <a:pt x="150" y="62"/>
                    </a:lnTo>
                    <a:lnTo>
                      <a:pt x="156" y="56"/>
                    </a:lnTo>
                    <a:lnTo>
                      <a:pt x="168" y="52"/>
                    </a:lnTo>
                    <a:lnTo>
                      <a:pt x="168" y="44"/>
                    </a:lnTo>
                    <a:lnTo>
                      <a:pt x="162" y="44"/>
                    </a:lnTo>
                    <a:lnTo>
                      <a:pt x="156" y="36"/>
                    </a:lnTo>
                    <a:lnTo>
                      <a:pt x="154" y="26"/>
                    </a:lnTo>
                    <a:lnTo>
                      <a:pt x="148" y="20"/>
                    </a:lnTo>
                    <a:lnTo>
                      <a:pt x="154" y="18"/>
                    </a:lnTo>
                    <a:lnTo>
                      <a:pt x="162" y="22"/>
                    </a:lnTo>
                    <a:lnTo>
                      <a:pt x="174" y="22"/>
                    </a:lnTo>
                    <a:lnTo>
                      <a:pt x="178" y="24"/>
                    </a:lnTo>
                    <a:lnTo>
                      <a:pt x="184" y="20"/>
                    </a:lnTo>
                    <a:lnTo>
                      <a:pt x="194" y="18"/>
                    </a:lnTo>
                    <a:lnTo>
                      <a:pt x="206" y="14"/>
                    </a:lnTo>
                    <a:lnTo>
                      <a:pt x="210" y="4"/>
                    </a:lnTo>
                    <a:lnTo>
                      <a:pt x="208" y="0"/>
                    </a:lnTo>
                    <a:lnTo>
                      <a:pt x="220" y="0"/>
                    </a:lnTo>
                    <a:lnTo>
                      <a:pt x="228" y="22"/>
                    </a:lnTo>
                    <a:lnTo>
                      <a:pt x="222" y="28"/>
                    </a:lnTo>
                    <a:lnTo>
                      <a:pt x="222" y="48"/>
                    </a:lnTo>
                    <a:lnTo>
                      <a:pt x="228" y="56"/>
                    </a:lnTo>
                    <a:lnTo>
                      <a:pt x="236" y="64"/>
                    </a:lnTo>
                    <a:lnTo>
                      <a:pt x="244" y="64"/>
                    </a:lnTo>
                    <a:lnTo>
                      <a:pt x="254" y="62"/>
                    </a:lnTo>
                    <a:lnTo>
                      <a:pt x="260" y="58"/>
                    </a:lnTo>
                    <a:lnTo>
                      <a:pt x="268" y="54"/>
                    </a:lnTo>
                    <a:lnTo>
                      <a:pt x="272" y="50"/>
                    </a:lnTo>
                    <a:lnTo>
                      <a:pt x="276" y="54"/>
                    </a:lnTo>
                    <a:lnTo>
                      <a:pt x="282" y="54"/>
                    </a:lnTo>
                    <a:lnTo>
                      <a:pt x="284" y="54"/>
                    </a:lnTo>
                    <a:lnTo>
                      <a:pt x="286" y="48"/>
                    </a:lnTo>
                    <a:lnTo>
                      <a:pt x="286" y="44"/>
                    </a:lnTo>
                    <a:lnTo>
                      <a:pt x="290" y="44"/>
                    </a:lnTo>
                    <a:lnTo>
                      <a:pt x="300" y="46"/>
                    </a:lnTo>
                    <a:lnTo>
                      <a:pt x="310" y="50"/>
                    </a:lnTo>
                    <a:lnTo>
                      <a:pt x="316" y="50"/>
                    </a:lnTo>
                    <a:lnTo>
                      <a:pt x="322" y="46"/>
                    </a:lnTo>
                    <a:lnTo>
                      <a:pt x="332" y="48"/>
                    </a:lnTo>
                    <a:lnTo>
                      <a:pt x="338" y="52"/>
                    </a:lnTo>
                    <a:lnTo>
                      <a:pt x="350" y="24"/>
                    </a:lnTo>
                    <a:lnTo>
                      <a:pt x="356" y="1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FC4DDE6-7275-4820-9244-7BADFAC49FC5}"/>
                </a:ext>
              </a:extLst>
            </p:cNvPr>
            <p:cNvGrpSpPr/>
            <p:nvPr/>
          </p:nvGrpSpPr>
          <p:grpSpPr>
            <a:xfrm>
              <a:off x="5488553" y="3011393"/>
              <a:ext cx="1993626" cy="2363140"/>
              <a:chOff x="5488553" y="3011393"/>
              <a:chExt cx="1993626" cy="2363140"/>
            </a:xfrm>
            <a:grpFill/>
          </p:grpSpPr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4DA26199-5479-4C0E-A951-08FA7389A70F}"/>
                  </a:ext>
                </a:extLst>
              </p:cNvPr>
              <p:cNvSpPr/>
              <p:nvPr/>
            </p:nvSpPr>
            <p:spPr>
              <a:xfrm>
                <a:off x="6318467" y="4007907"/>
                <a:ext cx="512483" cy="292126"/>
              </a:xfrm>
              <a:custGeom>
                <a:avLst/>
                <a:gdLst>
                  <a:gd name="connsiteX0" fmla="*/ 19469 w 370157"/>
                  <a:gd name="connsiteY0" fmla="*/ 51649 h 263670"/>
                  <a:gd name="connsiteX1" fmla="*/ 28994 w 370157"/>
                  <a:gd name="connsiteY1" fmla="*/ 53554 h 263670"/>
                  <a:gd name="connsiteX2" fmla="*/ 34709 w 370157"/>
                  <a:gd name="connsiteY2" fmla="*/ 57364 h 263670"/>
                  <a:gd name="connsiteX3" fmla="*/ 40424 w 370157"/>
                  <a:gd name="connsiteY3" fmla="*/ 59269 h 263670"/>
                  <a:gd name="connsiteX4" fmla="*/ 46139 w 370157"/>
                  <a:gd name="connsiteY4" fmla="*/ 57364 h 263670"/>
                  <a:gd name="connsiteX5" fmla="*/ 57569 w 370157"/>
                  <a:gd name="connsiteY5" fmla="*/ 51649 h 263670"/>
                  <a:gd name="connsiteX6" fmla="*/ 59474 w 370157"/>
                  <a:gd name="connsiteY6" fmla="*/ 57364 h 263670"/>
                  <a:gd name="connsiteX7" fmla="*/ 61379 w 370157"/>
                  <a:gd name="connsiteY7" fmla="*/ 72604 h 263670"/>
                  <a:gd name="connsiteX8" fmla="*/ 70904 w 370157"/>
                  <a:gd name="connsiteY8" fmla="*/ 82129 h 263670"/>
                  <a:gd name="connsiteX9" fmla="*/ 82334 w 370157"/>
                  <a:gd name="connsiteY9" fmla="*/ 74509 h 263670"/>
                  <a:gd name="connsiteX10" fmla="*/ 93764 w 370157"/>
                  <a:gd name="connsiteY10" fmla="*/ 70699 h 263670"/>
                  <a:gd name="connsiteX11" fmla="*/ 105194 w 370157"/>
                  <a:gd name="connsiteY11" fmla="*/ 64984 h 263670"/>
                  <a:gd name="connsiteX12" fmla="*/ 116624 w 370157"/>
                  <a:gd name="connsiteY12" fmla="*/ 66889 h 263670"/>
                  <a:gd name="connsiteX13" fmla="*/ 120434 w 370157"/>
                  <a:gd name="connsiteY13" fmla="*/ 72604 h 263670"/>
                  <a:gd name="connsiteX14" fmla="*/ 126149 w 370157"/>
                  <a:gd name="connsiteY14" fmla="*/ 76414 h 263670"/>
                  <a:gd name="connsiteX15" fmla="*/ 133769 w 370157"/>
                  <a:gd name="connsiteY15" fmla="*/ 85939 h 263670"/>
                  <a:gd name="connsiteX16" fmla="*/ 145199 w 370157"/>
                  <a:gd name="connsiteY16" fmla="*/ 89749 h 263670"/>
                  <a:gd name="connsiteX17" fmla="*/ 158534 w 370157"/>
                  <a:gd name="connsiteY17" fmla="*/ 74509 h 263670"/>
                  <a:gd name="connsiteX18" fmla="*/ 169964 w 370157"/>
                  <a:gd name="connsiteY18" fmla="*/ 70699 h 263670"/>
                  <a:gd name="connsiteX19" fmla="*/ 171869 w 370157"/>
                  <a:gd name="connsiteY19" fmla="*/ 64984 h 263670"/>
                  <a:gd name="connsiteX20" fmla="*/ 189014 w 370157"/>
                  <a:gd name="connsiteY20" fmla="*/ 55459 h 263670"/>
                  <a:gd name="connsiteX21" fmla="*/ 211874 w 370157"/>
                  <a:gd name="connsiteY21" fmla="*/ 57364 h 263670"/>
                  <a:gd name="connsiteX22" fmla="*/ 219494 w 370157"/>
                  <a:gd name="connsiteY22" fmla="*/ 68794 h 263670"/>
                  <a:gd name="connsiteX23" fmla="*/ 225209 w 370157"/>
                  <a:gd name="connsiteY23" fmla="*/ 72604 h 263670"/>
                  <a:gd name="connsiteX24" fmla="*/ 238544 w 370157"/>
                  <a:gd name="connsiteY24" fmla="*/ 70699 h 263670"/>
                  <a:gd name="connsiteX25" fmla="*/ 251879 w 370157"/>
                  <a:gd name="connsiteY25" fmla="*/ 55459 h 263670"/>
                  <a:gd name="connsiteX26" fmla="*/ 257594 w 370157"/>
                  <a:gd name="connsiteY26" fmla="*/ 51649 h 263670"/>
                  <a:gd name="connsiteX27" fmla="*/ 261404 w 370157"/>
                  <a:gd name="connsiteY27" fmla="*/ 40219 h 263670"/>
                  <a:gd name="connsiteX28" fmla="*/ 257594 w 370157"/>
                  <a:gd name="connsiteY28" fmla="*/ 13549 h 263670"/>
                  <a:gd name="connsiteX29" fmla="*/ 261404 w 370157"/>
                  <a:gd name="connsiteY29" fmla="*/ 7834 h 263670"/>
                  <a:gd name="connsiteX30" fmla="*/ 286169 w 370157"/>
                  <a:gd name="connsiteY30" fmla="*/ 2119 h 263670"/>
                  <a:gd name="connsiteX31" fmla="*/ 291884 w 370157"/>
                  <a:gd name="connsiteY31" fmla="*/ 214 h 263670"/>
                  <a:gd name="connsiteX32" fmla="*/ 291884 w 370157"/>
                  <a:gd name="connsiteY32" fmla="*/ 11644 h 263670"/>
                  <a:gd name="connsiteX33" fmla="*/ 293789 w 370157"/>
                  <a:gd name="connsiteY33" fmla="*/ 44029 h 263670"/>
                  <a:gd name="connsiteX34" fmla="*/ 299504 w 370157"/>
                  <a:gd name="connsiteY34" fmla="*/ 45934 h 263670"/>
                  <a:gd name="connsiteX35" fmla="*/ 309029 w 370157"/>
                  <a:gd name="connsiteY35" fmla="*/ 59269 h 263670"/>
                  <a:gd name="connsiteX36" fmla="*/ 310934 w 370157"/>
                  <a:gd name="connsiteY36" fmla="*/ 64984 h 263670"/>
                  <a:gd name="connsiteX37" fmla="*/ 322364 w 370157"/>
                  <a:gd name="connsiteY37" fmla="*/ 74509 h 263670"/>
                  <a:gd name="connsiteX38" fmla="*/ 326174 w 370157"/>
                  <a:gd name="connsiteY38" fmla="*/ 80224 h 263670"/>
                  <a:gd name="connsiteX39" fmla="*/ 320459 w 370157"/>
                  <a:gd name="connsiteY39" fmla="*/ 93559 h 263670"/>
                  <a:gd name="connsiteX40" fmla="*/ 309029 w 370157"/>
                  <a:gd name="connsiteY40" fmla="*/ 101179 h 263670"/>
                  <a:gd name="connsiteX41" fmla="*/ 299504 w 370157"/>
                  <a:gd name="connsiteY41" fmla="*/ 110704 h 263670"/>
                  <a:gd name="connsiteX42" fmla="*/ 295694 w 370157"/>
                  <a:gd name="connsiteY42" fmla="*/ 116419 h 263670"/>
                  <a:gd name="connsiteX43" fmla="*/ 297599 w 370157"/>
                  <a:gd name="connsiteY43" fmla="*/ 122134 h 263670"/>
                  <a:gd name="connsiteX44" fmla="*/ 320459 w 370157"/>
                  <a:gd name="connsiteY44" fmla="*/ 127849 h 263670"/>
                  <a:gd name="connsiteX45" fmla="*/ 324269 w 370157"/>
                  <a:gd name="connsiteY45" fmla="*/ 133564 h 263670"/>
                  <a:gd name="connsiteX46" fmla="*/ 326174 w 370157"/>
                  <a:gd name="connsiteY46" fmla="*/ 139279 h 263670"/>
                  <a:gd name="connsiteX47" fmla="*/ 331889 w 370157"/>
                  <a:gd name="connsiteY47" fmla="*/ 144994 h 263670"/>
                  <a:gd name="connsiteX48" fmla="*/ 341414 w 370157"/>
                  <a:gd name="connsiteY48" fmla="*/ 156424 h 263670"/>
                  <a:gd name="connsiteX49" fmla="*/ 345224 w 370157"/>
                  <a:gd name="connsiteY49" fmla="*/ 169759 h 263670"/>
                  <a:gd name="connsiteX50" fmla="*/ 347129 w 370157"/>
                  <a:gd name="connsiteY50" fmla="*/ 181189 h 263670"/>
                  <a:gd name="connsiteX51" fmla="*/ 356654 w 370157"/>
                  <a:gd name="connsiteY51" fmla="*/ 192619 h 263670"/>
                  <a:gd name="connsiteX52" fmla="*/ 366179 w 370157"/>
                  <a:gd name="connsiteY52" fmla="*/ 194524 h 263670"/>
                  <a:gd name="connsiteX53" fmla="*/ 369989 w 370157"/>
                  <a:gd name="connsiteY53" fmla="*/ 205954 h 263670"/>
                  <a:gd name="connsiteX54" fmla="*/ 366179 w 370157"/>
                  <a:gd name="connsiteY54" fmla="*/ 219289 h 263670"/>
                  <a:gd name="connsiteX55" fmla="*/ 362369 w 370157"/>
                  <a:gd name="connsiteY55" fmla="*/ 225004 h 263670"/>
                  <a:gd name="connsiteX56" fmla="*/ 356654 w 370157"/>
                  <a:gd name="connsiteY56" fmla="*/ 230719 h 263670"/>
                  <a:gd name="connsiteX57" fmla="*/ 314744 w 370157"/>
                  <a:gd name="connsiteY57" fmla="*/ 240244 h 263670"/>
                  <a:gd name="connsiteX58" fmla="*/ 291884 w 370157"/>
                  <a:gd name="connsiteY58" fmla="*/ 245959 h 263670"/>
                  <a:gd name="connsiteX59" fmla="*/ 286169 w 370157"/>
                  <a:gd name="connsiteY59" fmla="*/ 244054 h 263670"/>
                  <a:gd name="connsiteX60" fmla="*/ 263309 w 370157"/>
                  <a:gd name="connsiteY60" fmla="*/ 245959 h 263670"/>
                  <a:gd name="connsiteX61" fmla="*/ 246164 w 370157"/>
                  <a:gd name="connsiteY61" fmla="*/ 255484 h 263670"/>
                  <a:gd name="connsiteX62" fmla="*/ 238544 w 370157"/>
                  <a:gd name="connsiteY62" fmla="*/ 257389 h 263670"/>
                  <a:gd name="connsiteX63" fmla="*/ 232829 w 370157"/>
                  <a:gd name="connsiteY63" fmla="*/ 261199 h 263670"/>
                  <a:gd name="connsiteX64" fmla="*/ 198539 w 370157"/>
                  <a:gd name="connsiteY64" fmla="*/ 261199 h 263670"/>
                  <a:gd name="connsiteX65" fmla="*/ 187109 w 370157"/>
                  <a:gd name="connsiteY65" fmla="*/ 255484 h 263670"/>
                  <a:gd name="connsiteX66" fmla="*/ 181394 w 370157"/>
                  <a:gd name="connsiteY66" fmla="*/ 253579 h 263670"/>
                  <a:gd name="connsiteX67" fmla="*/ 175679 w 370157"/>
                  <a:gd name="connsiteY67" fmla="*/ 249769 h 263670"/>
                  <a:gd name="connsiteX68" fmla="*/ 156629 w 370157"/>
                  <a:gd name="connsiteY68" fmla="*/ 247864 h 263670"/>
                  <a:gd name="connsiteX69" fmla="*/ 149009 w 370157"/>
                  <a:gd name="connsiteY69" fmla="*/ 244054 h 263670"/>
                  <a:gd name="connsiteX70" fmla="*/ 131864 w 370157"/>
                  <a:gd name="connsiteY70" fmla="*/ 236434 h 263670"/>
                  <a:gd name="connsiteX71" fmla="*/ 122339 w 370157"/>
                  <a:gd name="connsiteY71" fmla="*/ 225004 h 263670"/>
                  <a:gd name="connsiteX72" fmla="*/ 110909 w 370157"/>
                  <a:gd name="connsiteY72" fmla="*/ 213574 h 263670"/>
                  <a:gd name="connsiteX73" fmla="*/ 105194 w 370157"/>
                  <a:gd name="connsiteY73" fmla="*/ 207859 h 263670"/>
                  <a:gd name="connsiteX74" fmla="*/ 95669 w 370157"/>
                  <a:gd name="connsiteY74" fmla="*/ 196429 h 263670"/>
                  <a:gd name="connsiteX75" fmla="*/ 93764 w 370157"/>
                  <a:gd name="connsiteY75" fmla="*/ 190714 h 263670"/>
                  <a:gd name="connsiteX76" fmla="*/ 82334 w 370157"/>
                  <a:gd name="connsiteY76" fmla="*/ 173569 h 263670"/>
                  <a:gd name="connsiteX77" fmla="*/ 76619 w 370157"/>
                  <a:gd name="connsiteY77" fmla="*/ 167854 h 263670"/>
                  <a:gd name="connsiteX78" fmla="*/ 63284 w 370157"/>
                  <a:gd name="connsiteY78" fmla="*/ 150709 h 263670"/>
                  <a:gd name="connsiteX79" fmla="*/ 57569 w 370157"/>
                  <a:gd name="connsiteY79" fmla="*/ 144994 h 263670"/>
                  <a:gd name="connsiteX80" fmla="*/ 48044 w 370157"/>
                  <a:gd name="connsiteY80" fmla="*/ 127849 h 263670"/>
                  <a:gd name="connsiteX81" fmla="*/ 44234 w 370157"/>
                  <a:gd name="connsiteY81" fmla="*/ 122134 h 263670"/>
                  <a:gd name="connsiteX82" fmla="*/ 40424 w 370157"/>
                  <a:gd name="connsiteY82" fmla="*/ 116419 h 263670"/>
                  <a:gd name="connsiteX83" fmla="*/ 34709 w 370157"/>
                  <a:gd name="connsiteY83" fmla="*/ 110704 h 263670"/>
                  <a:gd name="connsiteX84" fmla="*/ 28994 w 370157"/>
                  <a:gd name="connsiteY84" fmla="*/ 106894 h 263670"/>
                  <a:gd name="connsiteX85" fmla="*/ 19469 w 370157"/>
                  <a:gd name="connsiteY85" fmla="*/ 99274 h 263670"/>
                  <a:gd name="connsiteX86" fmla="*/ 15659 w 370157"/>
                  <a:gd name="connsiteY86" fmla="*/ 93559 h 263670"/>
                  <a:gd name="connsiteX87" fmla="*/ 9944 w 370157"/>
                  <a:gd name="connsiteY87" fmla="*/ 89749 h 263670"/>
                  <a:gd name="connsiteX88" fmla="*/ 4229 w 370157"/>
                  <a:gd name="connsiteY88" fmla="*/ 84034 h 263670"/>
                  <a:gd name="connsiteX89" fmla="*/ 2324 w 370157"/>
                  <a:gd name="connsiteY89" fmla="*/ 59269 h 263670"/>
                  <a:gd name="connsiteX90" fmla="*/ 8039 w 370157"/>
                  <a:gd name="connsiteY90" fmla="*/ 55459 h 263670"/>
                  <a:gd name="connsiteX91" fmla="*/ 11849 w 370157"/>
                  <a:gd name="connsiteY91" fmla="*/ 49744 h 263670"/>
                  <a:gd name="connsiteX92" fmla="*/ 23279 w 370157"/>
                  <a:gd name="connsiteY92" fmla="*/ 53554 h 263670"/>
                  <a:gd name="connsiteX93" fmla="*/ 19469 w 370157"/>
                  <a:gd name="connsiteY93" fmla="*/ 51649 h 263670"/>
                  <a:gd name="connsiteX0" fmla="*/ 19469 w 379624"/>
                  <a:gd name="connsiteY0" fmla="*/ 51649 h 263670"/>
                  <a:gd name="connsiteX1" fmla="*/ 28994 w 379624"/>
                  <a:gd name="connsiteY1" fmla="*/ 53554 h 263670"/>
                  <a:gd name="connsiteX2" fmla="*/ 34709 w 379624"/>
                  <a:gd name="connsiteY2" fmla="*/ 57364 h 263670"/>
                  <a:gd name="connsiteX3" fmla="*/ 40424 w 379624"/>
                  <a:gd name="connsiteY3" fmla="*/ 59269 h 263670"/>
                  <a:gd name="connsiteX4" fmla="*/ 46139 w 379624"/>
                  <a:gd name="connsiteY4" fmla="*/ 57364 h 263670"/>
                  <a:gd name="connsiteX5" fmla="*/ 57569 w 379624"/>
                  <a:gd name="connsiteY5" fmla="*/ 51649 h 263670"/>
                  <a:gd name="connsiteX6" fmla="*/ 59474 w 379624"/>
                  <a:gd name="connsiteY6" fmla="*/ 57364 h 263670"/>
                  <a:gd name="connsiteX7" fmla="*/ 61379 w 379624"/>
                  <a:gd name="connsiteY7" fmla="*/ 72604 h 263670"/>
                  <a:gd name="connsiteX8" fmla="*/ 70904 w 379624"/>
                  <a:gd name="connsiteY8" fmla="*/ 82129 h 263670"/>
                  <a:gd name="connsiteX9" fmla="*/ 82334 w 379624"/>
                  <a:gd name="connsiteY9" fmla="*/ 74509 h 263670"/>
                  <a:gd name="connsiteX10" fmla="*/ 93764 w 379624"/>
                  <a:gd name="connsiteY10" fmla="*/ 70699 h 263670"/>
                  <a:gd name="connsiteX11" fmla="*/ 105194 w 379624"/>
                  <a:gd name="connsiteY11" fmla="*/ 64984 h 263670"/>
                  <a:gd name="connsiteX12" fmla="*/ 116624 w 379624"/>
                  <a:gd name="connsiteY12" fmla="*/ 66889 h 263670"/>
                  <a:gd name="connsiteX13" fmla="*/ 120434 w 379624"/>
                  <a:gd name="connsiteY13" fmla="*/ 72604 h 263670"/>
                  <a:gd name="connsiteX14" fmla="*/ 126149 w 379624"/>
                  <a:gd name="connsiteY14" fmla="*/ 76414 h 263670"/>
                  <a:gd name="connsiteX15" fmla="*/ 133769 w 379624"/>
                  <a:gd name="connsiteY15" fmla="*/ 85939 h 263670"/>
                  <a:gd name="connsiteX16" fmla="*/ 145199 w 379624"/>
                  <a:gd name="connsiteY16" fmla="*/ 89749 h 263670"/>
                  <a:gd name="connsiteX17" fmla="*/ 158534 w 379624"/>
                  <a:gd name="connsiteY17" fmla="*/ 74509 h 263670"/>
                  <a:gd name="connsiteX18" fmla="*/ 169964 w 379624"/>
                  <a:gd name="connsiteY18" fmla="*/ 70699 h 263670"/>
                  <a:gd name="connsiteX19" fmla="*/ 171869 w 379624"/>
                  <a:gd name="connsiteY19" fmla="*/ 64984 h 263670"/>
                  <a:gd name="connsiteX20" fmla="*/ 189014 w 379624"/>
                  <a:gd name="connsiteY20" fmla="*/ 55459 h 263670"/>
                  <a:gd name="connsiteX21" fmla="*/ 211874 w 379624"/>
                  <a:gd name="connsiteY21" fmla="*/ 57364 h 263670"/>
                  <a:gd name="connsiteX22" fmla="*/ 219494 w 379624"/>
                  <a:gd name="connsiteY22" fmla="*/ 68794 h 263670"/>
                  <a:gd name="connsiteX23" fmla="*/ 225209 w 379624"/>
                  <a:gd name="connsiteY23" fmla="*/ 72604 h 263670"/>
                  <a:gd name="connsiteX24" fmla="*/ 238544 w 379624"/>
                  <a:gd name="connsiteY24" fmla="*/ 70699 h 263670"/>
                  <a:gd name="connsiteX25" fmla="*/ 251879 w 379624"/>
                  <a:gd name="connsiteY25" fmla="*/ 55459 h 263670"/>
                  <a:gd name="connsiteX26" fmla="*/ 257594 w 379624"/>
                  <a:gd name="connsiteY26" fmla="*/ 51649 h 263670"/>
                  <a:gd name="connsiteX27" fmla="*/ 261404 w 379624"/>
                  <a:gd name="connsiteY27" fmla="*/ 40219 h 263670"/>
                  <a:gd name="connsiteX28" fmla="*/ 257594 w 379624"/>
                  <a:gd name="connsiteY28" fmla="*/ 13549 h 263670"/>
                  <a:gd name="connsiteX29" fmla="*/ 261404 w 379624"/>
                  <a:gd name="connsiteY29" fmla="*/ 7834 h 263670"/>
                  <a:gd name="connsiteX30" fmla="*/ 286169 w 379624"/>
                  <a:gd name="connsiteY30" fmla="*/ 2119 h 263670"/>
                  <a:gd name="connsiteX31" fmla="*/ 291884 w 379624"/>
                  <a:gd name="connsiteY31" fmla="*/ 214 h 263670"/>
                  <a:gd name="connsiteX32" fmla="*/ 291884 w 379624"/>
                  <a:gd name="connsiteY32" fmla="*/ 11644 h 263670"/>
                  <a:gd name="connsiteX33" fmla="*/ 293789 w 379624"/>
                  <a:gd name="connsiteY33" fmla="*/ 44029 h 263670"/>
                  <a:gd name="connsiteX34" fmla="*/ 299504 w 379624"/>
                  <a:gd name="connsiteY34" fmla="*/ 45934 h 263670"/>
                  <a:gd name="connsiteX35" fmla="*/ 309029 w 379624"/>
                  <a:gd name="connsiteY35" fmla="*/ 59269 h 263670"/>
                  <a:gd name="connsiteX36" fmla="*/ 310934 w 379624"/>
                  <a:gd name="connsiteY36" fmla="*/ 64984 h 263670"/>
                  <a:gd name="connsiteX37" fmla="*/ 322364 w 379624"/>
                  <a:gd name="connsiteY37" fmla="*/ 74509 h 263670"/>
                  <a:gd name="connsiteX38" fmla="*/ 326174 w 379624"/>
                  <a:gd name="connsiteY38" fmla="*/ 80224 h 263670"/>
                  <a:gd name="connsiteX39" fmla="*/ 379514 w 379624"/>
                  <a:gd name="connsiteY39" fmla="*/ 112609 h 263670"/>
                  <a:gd name="connsiteX40" fmla="*/ 309029 w 379624"/>
                  <a:gd name="connsiteY40" fmla="*/ 101179 h 263670"/>
                  <a:gd name="connsiteX41" fmla="*/ 299504 w 379624"/>
                  <a:gd name="connsiteY41" fmla="*/ 110704 h 263670"/>
                  <a:gd name="connsiteX42" fmla="*/ 295694 w 379624"/>
                  <a:gd name="connsiteY42" fmla="*/ 116419 h 263670"/>
                  <a:gd name="connsiteX43" fmla="*/ 297599 w 379624"/>
                  <a:gd name="connsiteY43" fmla="*/ 122134 h 263670"/>
                  <a:gd name="connsiteX44" fmla="*/ 320459 w 379624"/>
                  <a:gd name="connsiteY44" fmla="*/ 127849 h 263670"/>
                  <a:gd name="connsiteX45" fmla="*/ 324269 w 379624"/>
                  <a:gd name="connsiteY45" fmla="*/ 133564 h 263670"/>
                  <a:gd name="connsiteX46" fmla="*/ 326174 w 379624"/>
                  <a:gd name="connsiteY46" fmla="*/ 139279 h 263670"/>
                  <a:gd name="connsiteX47" fmla="*/ 331889 w 379624"/>
                  <a:gd name="connsiteY47" fmla="*/ 144994 h 263670"/>
                  <a:gd name="connsiteX48" fmla="*/ 341414 w 379624"/>
                  <a:gd name="connsiteY48" fmla="*/ 156424 h 263670"/>
                  <a:gd name="connsiteX49" fmla="*/ 345224 w 379624"/>
                  <a:gd name="connsiteY49" fmla="*/ 169759 h 263670"/>
                  <a:gd name="connsiteX50" fmla="*/ 347129 w 379624"/>
                  <a:gd name="connsiteY50" fmla="*/ 181189 h 263670"/>
                  <a:gd name="connsiteX51" fmla="*/ 356654 w 379624"/>
                  <a:gd name="connsiteY51" fmla="*/ 192619 h 263670"/>
                  <a:gd name="connsiteX52" fmla="*/ 366179 w 379624"/>
                  <a:gd name="connsiteY52" fmla="*/ 194524 h 263670"/>
                  <a:gd name="connsiteX53" fmla="*/ 369989 w 379624"/>
                  <a:gd name="connsiteY53" fmla="*/ 205954 h 263670"/>
                  <a:gd name="connsiteX54" fmla="*/ 366179 w 379624"/>
                  <a:gd name="connsiteY54" fmla="*/ 219289 h 263670"/>
                  <a:gd name="connsiteX55" fmla="*/ 362369 w 379624"/>
                  <a:gd name="connsiteY55" fmla="*/ 225004 h 263670"/>
                  <a:gd name="connsiteX56" fmla="*/ 356654 w 379624"/>
                  <a:gd name="connsiteY56" fmla="*/ 230719 h 263670"/>
                  <a:gd name="connsiteX57" fmla="*/ 314744 w 379624"/>
                  <a:gd name="connsiteY57" fmla="*/ 240244 h 263670"/>
                  <a:gd name="connsiteX58" fmla="*/ 291884 w 379624"/>
                  <a:gd name="connsiteY58" fmla="*/ 245959 h 263670"/>
                  <a:gd name="connsiteX59" fmla="*/ 286169 w 379624"/>
                  <a:gd name="connsiteY59" fmla="*/ 244054 h 263670"/>
                  <a:gd name="connsiteX60" fmla="*/ 263309 w 379624"/>
                  <a:gd name="connsiteY60" fmla="*/ 245959 h 263670"/>
                  <a:gd name="connsiteX61" fmla="*/ 246164 w 379624"/>
                  <a:gd name="connsiteY61" fmla="*/ 255484 h 263670"/>
                  <a:gd name="connsiteX62" fmla="*/ 238544 w 379624"/>
                  <a:gd name="connsiteY62" fmla="*/ 257389 h 263670"/>
                  <a:gd name="connsiteX63" fmla="*/ 232829 w 379624"/>
                  <a:gd name="connsiteY63" fmla="*/ 261199 h 263670"/>
                  <a:gd name="connsiteX64" fmla="*/ 198539 w 379624"/>
                  <a:gd name="connsiteY64" fmla="*/ 261199 h 263670"/>
                  <a:gd name="connsiteX65" fmla="*/ 187109 w 379624"/>
                  <a:gd name="connsiteY65" fmla="*/ 255484 h 263670"/>
                  <a:gd name="connsiteX66" fmla="*/ 181394 w 379624"/>
                  <a:gd name="connsiteY66" fmla="*/ 253579 h 263670"/>
                  <a:gd name="connsiteX67" fmla="*/ 175679 w 379624"/>
                  <a:gd name="connsiteY67" fmla="*/ 249769 h 263670"/>
                  <a:gd name="connsiteX68" fmla="*/ 156629 w 379624"/>
                  <a:gd name="connsiteY68" fmla="*/ 247864 h 263670"/>
                  <a:gd name="connsiteX69" fmla="*/ 149009 w 379624"/>
                  <a:gd name="connsiteY69" fmla="*/ 244054 h 263670"/>
                  <a:gd name="connsiteX70" fmla="*/ 131864 w 379624"/>
                  <a:gd name="connsiteY70" fmla="*/ 236434 h 263670"/>
                  <a:gd name="connsiteX71" fmla="*/ 122339 w 379624"/>
                  <a:gd name="connsiteY71" fmla="*/ 225004 h 263670"/>
                  <a:gd name="connsiteX72" fmla="*/ 110909 w 379624"/>
                  <a:gd name="connsiteY72" fmla="*/ 213574 h 263670"/>
                  <a:gd name="connsiteX73" fmla="*/ 105194 w 379624"/>
                  <a:gd name="connsiteY73" fmla="*/ 207859 h 263670"/>
                  <a:gd name="connsiteX74" fmla="*/ 95669 w 379624"/>
                  <a:gd name="connsiteY74" fmla="*/ 196429 h 263670"/>
                  <a:gd name="connsiteX75" fmla="*/ 93764 w 379624"/>
                  <a:gd name="connsiteY75" fmla="*/ 190714 h 263670"/>
                  <a:gd name="connsiteX76" fmla="*/ 82334 w 379624"/>
                  <a:gd name="connsiteY76" fmla="*/ 173569 h 263670"/>
                  <a:gd name="connsiteX77" fmla="*/ 76619 w 379624"/>
                  <a:gd name="connsiteY77" fmla="*/ 167854 h 263670"/>
                  <a:gd name="connsiteX78" fmla="*/ 63284 w 379624"/>
                  <a:gd name="connsiteY78" fmla="*/ 150709 h 263670"/>
                  <a:gd name="connsiteX79" fmla="*/ 57569 w 379624"/>
                  <a:gd name="connsiteY79" fmla="*/ 144994 h 263670"/>
                  <a:gd name="connsiteX80" fmla="*/ 48044 w 379624"/>
                  <a:gd name="connsiteY80" fmla="*/ 127849 h 263670"/>
                  <a:gd name="connsiteX81" fmla="*/ 44234 w 379624"/>
                  <a:gd name="connsiteY81" fmla="*/ 122134 h 263670"/>
                  <a:gd name="connsiteX82" fmla="*/ 40424 w 379624"/>
                  <a:gd name="connsiteY82" fmla="*/ 116419 h 263670"/>
                  <a:gd name="connsiteX83" fmla="*/ 34709 w 379624"/>
                  <a:gd name="connsiteY83" fmla="*/ 110704 h 263670"/>
                  <a:gd name="connsiteX84" fmla="*/ 28994 w 379624"/>
                  <a:gd name="connsiteY84" fmla="*/ 106894 h 263670"/>
                  <a:gd name="connsiteX85" fmla="*/ 19469 w 379624"/>
                  <a:gd name="connsiteY85" fmla="*/ 99274 h 263670"/>
                  <a:gd name="connsiteX86" fmla="*/ 15659 w 379624"/>
                  <a:gd name="connsiteY86" fmla="*/ 93559 h 263670"/>
                  <a:gd name="connsiteX87" fmla="*/ 9944 w 379624"/>
                  <a:gd name="connsiteY87" fmla="*/ 89749 h 263670"/>
                  <a:gd name="connsiteX88" fmla="*/ 4229 w 379624"/>
                  <a:gd name="connsiteY88" fmla="*/ 84034 h 263670"/>
                  <a:gd name="connsiteX89" fmla="*/ 2324 w 379624"/>
                  <a:gd name="connsiteY89" fmla="*/ 59269 h 263670"/>
                  <a:gd name="connsiteX90" fmla="*/ 8039 w 379624"/>
                  <a:gd name="connsiteY90" fmla="*/ 55459 h 263670"/>
                  <a:gd name="connsiteX91" fmla="*/ 11849 w 379624"/>
                  <a:gd name="connsiteY91" fmla="*/ 49744 h 263670"/>
                  <a:gd name="connsiteX92" fmla="*/ 23279 w 379624"/>
                  <a:gd name="connsiteY92" fmla="*/ 53554 h 263670"/>
                  <a:gd name="connsiteX93" fmla="*/ 19469 w 379624"/>
                  <a:gd name="connsiteY93" fmla="*/ 51649 h 263670"/>
                  <a:gd name="connsiteX0" fmla="*/ 19469 w 409818"/>
                  <a:gd name="connsiteY0" fmla="*/ 51649 h 263670"/>
                  <a:gd name="connsiteX1" fmla="*/ 28994 w 409818"/>
                  <a:gd name="connsiteY1" fmla="*/ 53554 h 263670"/>
                  <a:gd name="connsiteX2" fmla="*/ 34709 w 409818"/>
                  <a:gd name="connsiteY2" fmla="*/ 57364 h 263670"/>
                  <a:gd name="connsiteX3" fmla="*/ 40424 w 409818"/>
                  <a:gd name="connsiteY3" fmla="*/ 59269 h 263670"/>
                  <a:gd name="connsiteX4" fmla="*/ 46139 w 409818"/>
                  <a:gd name="connsiteY4" fmla="*/ 57364 h 263670"/>
                  <a:gd name="connsiteX5" fmla="*/ 57569 w 409818"/>
                  <a:gd name="connsiteY5" fmla="*/ 51649 h 263670"/>
                  <a:gd name="connsiteX6" fmla="*/ 59474 w 409818"/>
                  <a:gd name="connsiteY6" fmla="*/ 57364 h 263670"/>
                  <a:gd name="connsiteX7" fmla="*/ 61379 w 409818"/>
                  <a:gd name="connsiteY7" fmla="*/ 72604 h 263670"/>
                  <a:gd name="connsiteX8" fmla="*/ 70904 w 409818"/>
                  <a:gd name="connsiteY8" fmla="*/ 82129 h 263670"/>
                  <a:gd name="connsiteX9" fmla="*/ 82334 w 409818"/>
                  <a:gd name="connsiteY9" fmla="*/ 74509 h 263670"/>
                  <a:gd name="connsiteX10" fmla="*/ 93764 w 409818"/>
                  <a:gd name="connsiteY10" fmla="*/ 70699 h 263670"/>
                  <a:gd name="connsiteX11" fmla="*/ 105194 w 409818"/>
                  <a:gd name="connsiteY11" fmla="*/ 64984 h 263670"/>
                  <a:gd name="connsiteX12" fmla="*/ 116624 w 409818"/>
                  <a:gd name="connsiteY12" fmla="*/ 66889 h 263670"/>
                  <a:gd name="connsiteX13" fmla="*/ 120434 w 409818"/>
                  <a:gd name="connsiteY13" fmla="*/ 72604 h 263670"/>
                  <a:gd name="connsiteX14" fmla="*/ 126149 w 409818"/>
                  <a:gd name="connsiteY14" fmla="*/ 76414 h 263670"/>
                  <a:gd name="connsiteX15" fmla="*/ 133769 w 409818"/>
                  <a:gd name="connsiteY15" fmla="*/ 85939 h 263670"/>
                  <a:gd name="connsiteX16" fmla="*/ 145199 w 409818"/>
                  <a:gd name="connsiteY16" fmla="*/ 89749 h 263670"/>
                  <a:gd name="connsiteX17" fmla="*/ 158534 w 409818"/>
                  <a:gd name="connsiteY17" fmla="*/ 74509 h 263670"/>
                  <a:gd name="connsiteX18" fmla="*/ 169964 w 409818"/>
                  <a:gd name="connsiteY18" fmla="*/ 70699 h 263670"/>
                  <a:gd name="connsiteX19" fmla="*/ 171869 w 409818"/>
                  <a:gd name="connsiteY19" fmla="*/ 64984 h 263670"/>
                  <a:gd name="connsiteX20" fmla="*/ 189014 w 409818"/>
                  <a:gd name="connsiteY20" fmla="*/ 55459 h 263670"/>
                  <a:gd name="connsiteX21" fmla="*/ 211874 w 409818"/>
                  <a:gd name="connsiteY21" fmla="*/ 57364 h 263670"/>
                  <a:gd name="connsiteX22" fmla="*/ 219494 w 409818"/>
                  <a:gd name="connsiteY22" fmla="*/ 68794 h 263670"/>
                  <a:gd name="connsiteX23" fmla="*/ 225209 w 409818"/>
                  <a:gd name="connsiteY23" fmla="*/ 72604 h 263670"/>
                  <a:gd name="connsiteX24" fmla="*/ 238544 w 409818"/>
                  <a:gd name="connsiteY24" fmla="*/ 70699 h 263670"/>
                  <a:gd name="connsiteX25" fmla="*/ 251879 w 409818"/>
                  <a:gd name="connsiteY25" fmla="*/ 55459 h 263670"/>
                  <a:gd name="connsiteX26" fmla="*/ 257594 w 409818"/>
                  <a:gd name="connsiteY26" fmla="*/ 51649 h 263670"/>
                  <a:gd name="connsiteX27" fmla="*/ 261404 w 409818"/>
                  <a:gd name="connsiteY27" fmla="*/ 40219 h 263670"/>
                  <a:gd name="connsiteX28" fmla="*/ 257594 w 409818"/>
                  <a:gd name="connsiteY28" fmla="*/ 13549 h 263670"/>
                  <a:gd name="connsiteX29" fmla="*/ 261404 w 409818"/>
                  <a:gd name="connsiteY29" fmla="*/ 7834 h 263670"/>
                  <a:gd name="connsiteX30" fmla="*/ 286169 w 409818"/>
                  <a:gd name="connsiteY30" fmla="*/ 2119 h 263670"/>
                  <a:gd name="connsiteX31" fmla="*/ 291884 w 409818"/>
                  <a:gd name="connsiteY31" fmla="*/ 214 h 263670"/>
                  <a:gd name="connsiteX32" fmla="*/ 291884 w 409818"/>
                  <a:gd name="connsiteY32" fmla="*/ 11644 h 263670"/>
                  <a:gd name="connsiteX33" fmla="*/ 293789 w 409818"/>
                  <a:gd name="connsiteY33" fmla="*/ 44029 h 263670"/>
                  <a:gd name="connsiteX34" fmla="*/ 299504 w 409818"/>
                  <a:gd name="connsiteY34" fmla="*/ 45934 h 263670"/>
                  <a:gd name="connsiteX35" fmla="*/ 309029 w 409818"/>
                  <a:gd name="connsiteY35" fmla="*/ 59269 h 263670"/>
                  <a:gd name="connsiteX36" fmla="*/ 310934 w 409818"/>
                  <a:gd name="connsiteY36" fmla="*/ 64984 h 263670"/>
                  <a:gd name="connsiteX37" fmla="*/ 322364 w 409818"/>
                  <a:gd name="connsiteY37" fmla="*/ 74509 h 263670"/>
                  <a:gd name="connsiteX38" fmla="*/ 326174 w 409818"/>
                  <a:gd name="connsiteY38" fmla="*/ 80224 h 263670"/>
                  <a:gd name="connsiteX39" fmla="*/ 379514 w 409818"/>
                  <a:gd name="connsiteY39" fmla="*/ 112609 h 263670"/>
                  <a:gd name="connsiteX40" fmla="*/ 406184 w 409818"/>
                  <a:gd name="connsiteY40" fmla="*/ 144994 h 263670"/>
                  <a:gd name="connsiteX41" fmla="*/ 299504 w 409818"/>
                  <a:gd name="connsiteY41" fmla="*/ 110704 h 263670"/>
                  <a:gd name="connsiteX42" fmla="*/ 295694 w 409818"/>
                  <a:gd name="connsiteY42" fmla="*/ 116419 h 263670"/>
                  <a:gd name="connsiteX43" fmla="*/ 297599 w 409818"/>
                  <a:gd name="connsiteY43" fmla="*/ 122134 h 263670"/>
                  <a:gd name="connsiteX44" fmla="*/ 320459 w 409818"/>
                  <a:gd name="connsiteY44" fmla="*/ 127849 h 263670"/>
                  <a:gd name="connsiteX45" fmla="*/ 324269 w 409818"/>
                  <a:gd name="connsiteY45" fmla="*/ 133564 h 263670"/>
                  <a:gd name="connsiteX46" fmla="*/ 326174 w 409818"/>
                  <a:gd name="connsiteY46" fmla="*/ 139279 h 263670"/>
                  <a:gd name="connsiteX47" fmla="*/ 331889 w 409818"/>
                  <a:gd name="connsiteY47" fmla="*/ 144994 h 263670"/>
                  <a:gd name="connsiteX48" fmla="*/ 341414 w 409818"/>
                  <a:gd name="connsiteY48" fmla="*/ 156424 h 263670"/>
                  <a:gd name="connsiteX49" fmla="*/ 345224 w 409818"/>
                  <a:gd name="connsiteY49" fmla="*/ 169759 h 263670"/>
                  <a:gd name="connsiteX50" fmla="*/ 347129 w 409818"/>
                  <a:gd name="connsiteY50" fmla="*/ 181189 h 263670"/>
                  <a:gd name="connsiteX51" fmla="*/ 356654 w 409818"/>
                  <a:gd name="connsiteY51" fmla="*/ 192619 h 263670"/>
                  <a:gd name="connsiteX52" fmla="*/ 366179 w 409818"/>
                  <a:gd name="connsiteY52" fmla="*/ 194524 h 263670"/>
                  <a:gd name="connsiteX53" fmla="*/ 369989 w 409818"/>
                  <a:gd name="connsiteY53" fmla="*/ 205954 h 263670"/>
                  <a:gd name="connsiteX54" fmla="*/ 366179 w 409818"/>
                  <a:gd name="connsiteY54" fmla="*/ 219289 h 263670"/>
                  <a:gd name="connsiteX55" fmla="*/ 362369 w 409818"/>
                  <a:gd name="connsiteY55" fmla="*/ 225004 h 263670"/>
                  <a:gd name="connsiteX56" fmla="*/ 356654 w 409818"/>
                  <a:gd name="connsiteY56" fmla="*/ 230719 h 263670"/>
                  <a:gd name="connsiteX57" fmla="*/ 314744 w 409818"/>
                  <a:gd name="connsiteY57" fmla="*/ 240244 h 263670"/>
                  <a:gd name="connsiteX58" fmla="*/ 291884 w 409818"/>
                  <a:gd name="connsiteY58" fmla="*/ 245959 h 263670"/>
                  <a:gd name="connsiteX59" fmla="*/ 286169 w 409818"/>
                  <a:gd name="connsiteY59" fmla="*/ 244054 h 263670"/>
                  <a:gd name="connsiteX60" fmla="*/ 263309 w 409818"/>
                  <a:gd name="connsiteY60" fmla="*/ 245959 h 263670"/>
                  <a:gd name="connsiteX61" fmla="*/ 246164 w 409818"/>
                  <a:gd name="connsiteY61" fmla="*/ 255484 h 263670"/>
                  <a:gd name="connsiteX62" fmla="*/ 238544 w 409818"/>
                  <a:gd name="connsiteY62" fmla="*/ 257389 h 263670"/>
                  <a:gd name="connsiteX63" fmla="*/ 232829 w 409818"/>
                  <a:gd name="connsiteY63" fmla="*/ 261199 h 263670"/>
                  <a:gd name="connsiteX64" fmla="*/ 198539 w 409818"/>
                  <a:gd name="connsiteY64" fmla="*/ 261199 h 263670"/>
                  <a:gd name="connsiteX65" fmla="*/ 187109 w 409818"/>
                  <a:gd name="connsiteY65" fmla="*/ 255484 h 263670"/>
                  <a:gd name="connsiteX66" fmla="*/ 181394 w 409818"/>
                  <a:gd name="connsiteY66" fmla="*/ 253579 h 263670"/>
                  <a:gd name="connsiteX67" fmla="*/ 175679 w 409818"/>
                  <a:gd name="connsiteY67" fmla="*/ 249769 h 263670"/>
                  <a:gd name="connsiteX68" fmla="*/ 156629 w 409818"/>
                  <a:gd name="connsiteY68" fmla="*/ 247864 h 263670"/>
                  <a:gd name="connsiteX69" fmla="*/ 149009 w 409818"/>
                  <a:gd name="connsiteY69" fmla="*/ 244054 h 263670"/>
                  <a:gd name="connsiteX70" fmla="*/ 131864 w 409818"/>
                  <a:gd name="connsiteY70" fmla="*/ 236434 h 263670"/>
                  <a:gd name="connsiteX71" fmla="*/ 122339 w 409818"/>
                  <a:gd name="connsiteY71" fmla="*/ 225004 h 263670"/>
                  <a:gd name="connsiteX72" fmla="*/ 110909 w 409818"/>
                  <a:gd name="connsiteY72" fmla="*/ 213574 h 263670"/>
                  <a:gd name="connsiteX73" fmla="*/ 105194 w 409818"/>
                  <a:gd name="connsiteY73" fmla="*/ 207859 h 263670"/>
                  <a:gd name="connsiteX74" fmla="*/ 95669 w 409818"/>
                  <a:gd name="connsiteY74" fmla="*/ 196429 h 263670"/>
                  <a:gd name="connsiteX75" fmla="*/ 93764 w 409818"/>
                  <a:gd name="connsiteY75" fmla="*/ 190714 h 263670"/>
                  <a:gd name="connsiteX76" fmla="*/ 82334 w 409818"/>
                  <a:gd name="connsiteY76" fmla="*/ 173569 h 263670"/>
                  <a:gd name="connsiteX77" fmla="*/ 76619 w 409818"/>
                  <a:gd name="connsiteY77" fmla="*/ 167854 h 263670"/>
                  <a:gd name="connsiteX78" fmla="*/ 63284 w 409818"/>
                  <a:gd name="connsiteY78" fmla="*/ 150709 h 263670"/>
                  <a:gd name="connsiteX79" fmla="*/ 57569 w 409818"/>
                  <a:gd name="connsiteY79" fmla="*/ 144994 h 263670"/>
                  <a:gd name="connsiteX80" fmla="*/ 48044 w 409818"/>
                  <a:gd name="connsiteY80" fmla="*/ 127849 h 263670"/>
                  <a:gd name="connsiteX81" fmla="*/ 44234 w 409818"/>
                  <a:gd name="connsiteY81" fmla="*/ 122134 h 263670"/>
                  <a:gd name="connsiteX82" fmla="*/ 40424 w 409818"/>
                  <a:gd name="connsiteY82" fmla="*/ 116419 h 263670"/>
                  <a:gd name="connsiteX83" fmla="*/ 34709 w 409818"/>
                  <a:gd name="connsiteY83" fmla="*/ 110704 h 263670"/>
                  <a:gd name="connsiteX84" fmla="*/ 28994 w 409818"/>
                  <a:gd name="connsiteY84" fmla="*/ 106894 h 263670"/>
                  <a:gd name="connsiteX85" fmla="*/ 19469 w 409818"/>
                  <a:gd name="connsiteY85" fmla="*/ 99274 h 263670"/>
                  <a:gd name="connsiteX86" fmla="*/ 15659 w 409818"/>
                  <a:gd name="connsiteY86" fmla="*/ 93559 h 263670"/>
                  <a:gd name="connsiteX87" fmla="*/ 9944 w 409818"/>
                  <a:gd name="connsiteY87" fmla="*/ 89749 h 263670"/>
                  <a:gd name="connsiteX88" fmla="*/ 4229 w 409818"/>
                  <a:gd name="connsiteY88" fmla="*/ 84034 h 263670"/>
                  <a:gd name="connsiteX89" fmla="*/ 2324 w 409818"/>
                  <a:gd name="connsiteY89" fmla="*/ 59269 h 263670"/>
                  <a:gd name="connsiteX90" fmla="*/ 8039 w 409818"/>
                  <a:gd name="connsiteY90" fmla="*/ 55459 h 263670"/>
                  <a:gd name="connsiteX91" fmla="*/ 11849 w 409818"/>
                  <a:gd name="connsiteY91" fmla="*/ 49744 h 263670"/>
                  <a:gd name="connsiteX92" fmla="*/ 23279 w 409818"/>
                  <a:gd name="connsiteY92" fmla="*/ 53554 h 263670"/>
                  <a:gd name="connsiteX93" fmla="*/ 19469 w 409818"/>
                  <a:gd name="connsiteY93" fmla="*/ 51649 h 263670"/>
                  <a:gd name="connsiteX0" fmla="*/ 19469 w 465246"/>
                  <a:gd name="connsiteY0" fmla="*/ 51649 h 263670"/>
                  <a:gd name="connsiteX1" fmla="*/ 28994 w 465246"/>
                  <a:gd name="connsiteY1" fmla="*/ 53554 h 263670"/>
                  <a:gd name="connsiteX2" fmla="*/ 34709 w 465246"/>
                  <a:gd name="connsiteY2" fmla="*/ 57364 h 263670"/>
                  <a:gd name="connsiteX3" fmla="*/ 40424 w 465246"/>
                  <a:gd name="connsiteY3" fmla="*/ 59269 h 263670"/>
                  <a:gd name="connsiteX4" fmla="*/ 46139 w 465246"/>
                  <a:gd name="connsiteY4" fmla="*/ 57364 h 263670"/>
                  <a:gd name="connsiteX5" fmla="*/ 57569 w 465246"/>
                  <a:gd name="connsiteY5" fmla="*/ 51649 h 263670"/>
                  <a:gd name="connsiteX6" fmla="*/ 59474 w 465246"/>
                  <a:gd name="connsiteY6" fmla="*/ 57364 h 263670"/>
                  <a:gd name="connsiteX7" fmla="*/ 61379 w 465246"/>
                  <a:gd name="connsiteY7" fmla="*/ 72604 h 263670"/>
                  <a:gd name="connsiteX8" fmla="*/ 70904 w 465246"/>
                  <a:gd name="connsiteY8" fmla="*/ 82129 h 263670"/>
                  <a:gd name="connsiteX9" fmla="*/ 82334 w 465246"/>
                  <a:gd name="connsiteY9" fmla="*/ 74509 h 263670"/>
                  <a:gd name="connsiteX10" fmla="*/ 93764 w 465246"/>
                  <a:gd name="connsiteY10" fmla="*/ 70699 h 263670"/>
                  <a:gd name="connsiteX11" fmla="*/ 105194 w 465246"/>
                  <a:gd name="connsiteY11" fmla="*/ 64984 h 263670"/>
                  <a:gd name="connsiteX12" fmla="*/ 116624 w 465246"/>
                  <a:gd name="connsiteY12" fmla="*/ 66889 h 263670"/>
                  <a:gd name="connsiteX13" fmla="*/ 120434 w 465246"/>
                  <a:gd name="connsiteY13" fmla="*/ 72604 h 263670"/>
                  <a:gd name="connsiteX14" fmla="*/ 126149 w 465246"/>
                  <a:gd name="connsiteY14" fmla="*/ 76414 h 263670"/>
                  <a:gd name="connsiteX15" fmla="*/ 133769 w 465246"/>
                  <a:gd name="connsiteY15" fmla="*/ 85939 h 263670"/>
                  <a:gd name="connsiteX16" fmla="*/ 145199 w 465246"/>
                  <a:gd name="connsiteY16" fmla="*/ 89749 h 263670"/>
                  <a:gd name="connsiteX17" fmla="*/ 158534 w 465246"/>
                  <a:gd name="connsiteY17" fmla="*/ 74509 h 263670"/>
                  <a:gd name="connsiteX18" fmla="*/ 169964 w 465246"/>
                  <a:gd name="connsiteY18" fmla="*/ 70699 h 263670"/>
                  <a:gd name="connsiteX19" fmla="*/ 171869 w 465246"/>
                  <a:gd name="connsiteY19" fmla="*/ 64984 h 263670"/>
                  <a:gd name="connsiteX20" fmla="*/ 189014 w 465246"/>
                  <a:gd name="connsiteY20" fmla="*/ 55459 h 263670"/>
                  <a:gd name="connsiteX21" fmla="*/ 211874 w 465246"/>
                  <a:gd name="connsiteY21" fmla="*/ 57364 h 263670"/>
                  <a:gd name="connsiteX22" fmla="*/ 219494 w 465246"/>
                  <a:gd name="connsiteY22" fmla="*/ 68794 h 263670"/>
                  <a:gd name="connsiteX23" fmla="*/ 225209 w 465246"/>
                  <a:gd name="connsiteY23" fmla="*/ 72604 h 263670"/>
                  <a:gd name="connsiteX24" fmla="*/ 238544 w 465246"/>
                  <a:gd name="connsiteY24" fmla="*/ 70699 h 263670"/>
                  <a:gd name="connsiteX25" fmla="*/ 251879 w 465246"/>
                  <a:gd name="connsiteY25" fmla="*/ 55459 h 263670"/>
                  <a:gd name="connsiteX26" fmla="*/ 257594 w 465246"/>
                  <a:gd name="connsiteY26" fmla="*/ 51649 h 263670"/>
                  <a:gd name="connsiteX27" fmla="*/ 261404 w 465246"/>
                  <a:gd name="connsiteY27" fmla="*/ 40219 h 263670"/>
                  <a:gd name="connsiteX28" fmla="*/ 257594 w 465246"/>
                  <a:gd name="connsiteY28" fmla="*/ 13549 h 263670"/>
                  <a:gd name="connsiteX29" fmla="*/ 261404 w 465246"/>
                  <a:gd name="connsiteY29" fmla="*/ 7834 h 263670"/>
                  <a:gd name="connsiteX30" fmla="*/ 286169 w 465246"/>
                  <a:gd name="connsiteY30" fmla="*/ 2119 h 263670"/>
                  <a:gd name="connsiteX31" fmla="*/ 291884 w 465246"/>
                  <a:gd name="connsiteY31" fmla="*/ 214 h 263670"/>
                  <a:gd name="connsiteX32" fmla="*/ 291884 w 465246"/>
                  <a:gd name="connsiteY32" fmla="*/ 11644 h 263670"/>
                  <a:gd name="connsiteX33" fmla="*/ 293789 w 465246"/>
                  <a:gd name="connsiteY33" fmla="*/ 44029 h 263670"/>
                  <a:gd name="connsiteX34" fmla="*/ 299504 w 465246"/>
                  <a:gd name="connsiteY34" fmla="*/ 45934 h 263670"/>
                  <a:gd name="connsiteX35" fmla="*/ 309029 w 465246"/>
                  <a:gd name="connsiteY35" fmla="*/ 59269 h 263670"/>
                  <a:gd name="connsiteX36" fmla="*/ 310934 w 465246"/>
                  <a:gd name="connsiteY36" fmla="*/ 64984 h 263670"/>
                  <a:gd name="connsiteX37" fmla="*/ 322364 w 465246"/>
                  <a:gd name="connsiteY37" fmla="*/ 74509 h 263670"/>
                  <a:gd name="connsiteX38" fmla="*/ 326174 w 465246"/>
                  <a:gd name="connsiteY38" fmla="*/ 80224 h 263670"/>
                  <a:gd name="connsiteX39" fmla="*/ 379514 w 465246"/>
                  <a:gd name="connsiteY39" fmla="*/ 112609 h 263670"/>
                  <a:gd name="connsiteX40" fmla="*/ 406184 w 465246"/>
                  <a:gd name="connsiteY40" fmla="*/ 144994 h 263670"/>
                  <a:gd name="connsiteX41" fmla="*/ 299504 w 465246"/>
                  <a:gd name="connsiteY41" fmla="*/ 110704 h 263670"/>
                  <a:gd name="connsiteX42" fmla="*/ 465239 w 465246"/>
                  <a:gd name="connsiteY42" fmla="*/ 127849 h 263670"/>
                  <a:gd name="connsiteX43" fmla="*/ 297599 w 465246"/>
                  <a:gd name="connsiteY43" fmla="*/ 122134 h 263670"/>
                  <a:gd name="connsiteX44" fmla="*/ 320459 w 465246"/>
                  <a:gd name="connsiteY44" fmla="*/ 127849 h 263670"/>
                  <a:gd name="connsiteX45" fmla="*/ 324269 w 465246"/>
                  <a:gd name="connsiteY45" fmla="*/ 133564 h 263670"/>
                  <a:gd name="connsiteX46" fmla="*/ 326174 w 465246"/>
                  <a:gd name="connsiteY46" fmla="*/ 139279 h 263670"/>
                  <a:gd name="connsiteX47" fmla="*/ 331889 w 465246"/>
                  <a:gd name="connsiteY47" fmla="*/ 144994 h 263670"/>
                  <a:gd name="connsiteX48" fmla="*/ 341414 w 465246"/>
                  <a:gd name="connsiteY48" fmla="*/ 156424 h 263670"/>
                  <a:gd name="connsiteX49" fmla="*/ 345224 w 465246"/>
                  <a:gd name="connsiteY49" fmla="*/ 169759 h 263670"/>
                  <a:gd name="connsiteX50" fmla="*/ 347129 w 465246"/>
                  <a:gd name="connsiteY50" fmla="*/ 181189 h 263670"/>
                  <a:gd name="connsiteX51" fmla="*/ 356654 w 465246"/>
                  <a:gd name="connsiteY51" fmla="*/ 192619 h 263670"/>
                  <a:gd name="connsiteX52" fmla="*/ 366179 w 465246"/>
                  <a:gd name="connsiteY52" fmla="*/ 194524 h 263670"/>
                  <a:gd name="connsiteX53" fmla="*/ 369989 w 465246"/>
                  <a:gd name="connsiteY53" fmla="*/ 205954 h 263670"/>
                  <a:gd name="connsiteX54" fmla="*/ 366179 w 465246"/>
                  <a:gd name="connsiteY54" fmla="*/ 219289 h 263670"/>
                  <a:gd name="connsiteX55" fmla="*/ 362369 w 465246"/>
                  <a:gd name="connsiteY55" fmla="*/ 225004 h 263670"/>
                  <a:gd name="connsiteX56" fmla="*/ 356654 w 465246"/>
                  <a:gd name="connsiteY56" fmla="*/ 230719 h 263670"/>
                  <a:gd name="connsiteX57" fmla="*/ 314744 w 465246"/>
                  <a:gd name="connsiteY57" fmla="*/ 240244 h 263670"/>
                  <a:gd name="connsiteX58" fmla="*/ 291884 w 465246"/>
                  <a:gd name="connsiteY58" fmla="*/ 245959 h 263670"/>
                  <a:gd name="connsiteX59" fmla="*/ 286169 w 465246"/>
                  <a:gd name="connsiteY59" fmla="*/ 244054 h 263670"/>
                  <a:gd name="connsiteX60" fmla="*/ 263309 w 465246"/>
                  <a:gd name="connsiteY60" fmla="*/ 245959 h 263670"/>
                  <a:gd name="connsiteX61" fmla="*/ 246164 w 465246"/>
                  <a:gd name="connsiteY61" fmla="*/ 255484 h 263670"/>
                  <a:gd name="connsiteX62" fmla="*/ 238544 w 465246"/>
                  <a:gd name="connsiteY62" fmla="*/ 257389 h 263670"/>
                  <a:gd name="connsiteX63" fmla="*/ 232829 w 465246"/>
                  <a:gd name="connsiteY63" fmla="*/ 261199 h 263670"/>
                  <a:gd name="connsiteX64" fmla="*/ 198539 w 465246"/>
                  <a:gd name="connsiteY64" fmla="*/ 261199 h 263670"/>
                  <a:gd name="connsiteX65" fmla="*/ 187109 w 465246"/>
                  <a:gd name="connsiteY65" fmla="*/ 255484 h 263670"/>
                  <a:gd name="connsiteX66" fmla="*/ 181394 w 465246"/>
                  <a:gd name="connsiteY66" fmla="*/ 253579 h 263670"/>
                  <a:gd name="connsiteX67" fmla="*/ 175679 w 465246"/>
                  <a:gd name="connsiteY67" fmla="*/ 249769 h 263670"/>
                  <a:gd name="connsiteX68" fmla="*/ 156629 w 465246"/>
                  <a:gd name="connsiteY68" fmla="*/ 247864 h 263670"/>
                  <a:gd name="connsiteX69" fmla="*/ 149009 w 465246"/>
                  <a:gd name="connsiteY69" fmla="*/ 244054 h 263670"/>
                  <a:gd name="connsiteX70" fmla="*/ 131864 w 465246"/>
                  <a:gd name="connsiteY70" fmla="*/ 236434 h 263670"/>
                  <a:gd name="connsiteX71" fmla="*/ 122339 w 465246"/>
                  <a:gd name="connsiteY71" fmla="*/ 225004 h 263670"/>
                  <a:gd name="connsiteX72" fmla="*/ 110909 w 465246"/>
                  <a:gd name="connsiteY72" fmla="*/ 213574 h 263670"/>
                  <a:gd name="connsiteX73" fmla="*/ 105194 w 465246"/>
                  <a:gd name="connsiteY73" fmla="*/ 207859 h 263670"/>
                  <a:gd name="connsiteX74" fmla="*/ 95669 w 465246"/>
                  <a:gd name="connsiteY74" fmla="*/ 196429 h 263670"/>
                  <a:gd name="connsiteX75" fmla="*/ 93764 w 465246"/>
                  <a:gd name="connsiteY75" fmla="*/ 190714 h 263670"/>
                  <a:gd name="connsiteX76" fmla="*/ 82334 w 465246"/>
                  <a:gd name="connsiteY76" fmla="*/ 173569 h 263670"/>
                  <a:gd name="connsiteX77" fmla="*/ 76619 w 465246"/>
                  <a:gd name="connsiteY77" fmla="*/ 167854 h 263670"/>
                  <a:gd name="connsiteX78" fmla="*/ 63284 w 465246"/>
                  <a:gd name="connsiteY78" fmla="*/ 150709 h 263670"/>
                  <a:gd name="connsiteX79" fmla="*/ 57569 w 465246"/>
                  <a:gd name="connsiteY79" fmla="*/ 144994 h 263670"/>
                  <a:gd name="connsiteX80" fmla="*/ 48044 w 465246"/>
                  <a:gd name="connsiteY80" fmla="*/ 127849 h 263670"/>
                  <a:gd name="connsiteX81" fmla="*/ 44234 w 465246"/>
                  <a:gd name="connsiteY81" fmla="*/ 122134 h 263670"/>
                  <a:gd name="connsiteX82" fmla="*/ 40424 w 465246"/>
                  <a:gd name="connsiteY82" fmla="*/ 116419 h 263670"/>
                  <a:gd name="connsiteX83" fmla="*/ 34709 w 465246"/>
                  <a:gd name="connsiteY83" fmla="*/ 110704 h 263670"/>
                  <a:gd name="connsiteX84" fmla="*/ 28994 w 465246"/>
                  <a:gd name="connsiteY84" fmla="*/ 106894 h 263670"/>
                  <a:gd name="connsiteX85" fmla="*/ 19469 w 465246"/>
                  <a:gd name="connsiteY85" fmla="*/ 99274 h 263670"/>
                  <a:gd name="connsiteX86" fmla="*/ 15659 w 465246"/>
                  <a:gd name="connsiteY86" fmla="*/ 93559 h 263670"/>
                  <a:gd name="connsiteX87" fmla="*/ 9944 w 465246"/>
                  <a:gd name="connsiteY87" fmla="*/ 89749 h 263670"/>
                  <a:gd name="connsiteX88" fmla="*/ 4229 w 465246"/>
                  <a:gd name="connsiteY88" fmla="*/ 84034 h 263670"/>
                  <a:gd name="connsiteX89" fmla="*/ 2324 w 465246"/>
                  <a:gd name="connsiteY89" fmla="*/ 59269 h 263670"/>
                  <a:gd name="connsiteX90" fmla="*/ 8039 w 465246"/>
                  <a:gd name="connsiteY90" fmla="*/ 55459 h 263670"/>
                  <a:gd name="connsiteX91" fmla="*/ 11849 w 465246"/>
                  <a:gd name="connsiteY91" fmla="*/ 49744 h 263670"/>
                  <a:gd name="connsiteX92" fmla="*/ 23279 w 465246"/>
                  <a:gd name="connsiteY92" fmla="*/ 53554 h 263670"/>
                  <a:gd name="connsiteX93" fmla="*/ 19469 w 465246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297599 w 472821"/>
                  <a:gd name="connsiteY43" fmla="*/ 122134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326174 w 472821"/>
                  <a:gd name="connsiteY46" fmla="*/ 13927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326174 w 472821"/>
                  <a:gd name="connsiteY46" fmla="*/ 13927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417614 w 472821"/>
                  <a:gd name="connsiteY46" fmla="*/ 17356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444284 w 472821"/>
                  <a:gd name="connsiteY45" fmla="*/ 146899 h 263670"/>
                  <a:gd name="connsiteX46" fmla="*/ 417614 w 472821"/>
                  <a:gd name="connsiteY46" fmla="*/ 17356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331889 w 491941"/>
                  <a:gd name="connsiteY47" fmla="*/ 144994 h 263670"/>
                  <a:gd name="connsiteX48" fmla="*/ 341414 w 491941"/>
                  <a:gd name="connsiteY48" fmla="*/ 15642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331889 w 491941"/>
                  <a:gd name="connsiteY47" fmla="*/ 144994 h 263670"/>
                  <a:gd name="connsiteX48" fmla="*/ 381419 w 491941"/>
                  <a:gd name="connsiteY48" fmla="*/ 20214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47129 w 491941"/>
                  <a:gd name="connsiteY50" fmla="*/ 181189 h 263670"/>
                  <a:gd name="connsiteX51" fmla="*/ 400469 w 491941"/>
                  <a:gd name="connsiteY51" fmla="*/ 225004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87133 w 491941"/>
                  <a:gd name="connsiteY50" fmla="*/ 205954 h 263670"/>
                  <a:gd name="connsiteX51" fmla="*/ 347129 w 491941"/>
                  <a:gd name="connsiteY51" fmla="*/ 181189 h 263670"/>
                  <a:gd name="connsiteX52" fmla="*/ 400469 w 491941"/>
                  <a:gd name="connsiteY52" fmla="*/ 225004 h 263670"/>
                  <a:gd name="connsiteX53" fmla="*/ 366179 w 491941"/>
                  <a:gd name="connsiteY53" fmla="*/ 194524 h 263670"/>
                  <a:gd name="connsiteX54" fmla="*/ 369989 w 491941"/>
                  <a:gd name="connsiteY54" fmla="*/ 205954 h 263670"/>
                  <a:gd name="connsiteX55" fmla="*/ 366179 w 491941"/>
                  <a:gd name="connsiteY55" fmla="*/ 219289 h 263670"/>
                  <a:gd name="connsiteX56" fmla="*/ 362369 w 491941"/>
                  <a:gd name="connsiteY56" fmla="*/ 225004 h 263670"/>
                  <a:gd name="connsiteX57" fmla="*/ 356654 w 491941"/>
                  <a:gd name="connsiteY57" fmla="*/ 230719 h 263670"/>
                  <a:gd name="connsiteX58" fmla="*/ 314744 w 491941"/>
                  <a:gd name="connsiteY58" fmla="*/ 240244 h 263670"/>
                  <a:gd name="connsiteX59" fmla="*/ 291884 w 491941"/>
                  <a:gd name="connsiteY59" fmla="*/ 245959 h 263670"/>
                  <a:gd name="connsiteX60" fmla="*/ 286169 w 491941"/>
                  <a:gd name="connsiteY60" fmla="*/ 244054 h 263670"/>
                  <a:gd name="connsiteX61" fmla="*/ 263309 w 491941"/>
                  <a:gd name="connsiteY61" fmla="*/ 245959 h 263670"/>
                  <a:gd name="connsiteX62" fmla="*/ 246164 w 491941"/>
                  <a:gd name="connsiteY62" fmla="*/ 255484 h 263670"/>
                  <a:gd name="connsiteX63" fmla="*/ 238544 w 491941"/>
                  <a:gd name="connsiteY63" fmla="*/ 257389 h 263670"/>
                  <a:gd name="connsiteX64" fmla="*/ 232829 w 491941"/>
                  <a:gd name="connsiteY64" fmla="*/ 261199 h 263670"/>
                  <a:gd name="connsiteX65" fmla="*/ 198539 w 491941"/>
                  <a:gd name="connsiteY65" fmla="*/ 261199 h 263670"/>
                  <a:gd name="connsiteX66" fmla="*/ 187109 w 491941"/>
                  <a:gd name="connsiteY66" fmla="*/ 255484 h 263670"/>
                  <a:gd name="connsiteX67" fmla="*/ 181394 w 491941"/>
                  <a:gd name="connsiteY67" fmla="*/ 253579 h 263670"/>
                  <a:gd name="connsiteX68" fmla="*/ 175679 w 491941"/>
                  <a:gd name="connsiteY68" fmla="*/ 249769 h 263670"/>
                  <a:gd name="connsiteX69" fmla="*/ 156629 w 491941"/>
                  <a:gd name="connsiteY69" fmla="*/ 247864 h 263670"/>
                  <a:gd name="connsiteX70" fmla="*/ 149009 w 491941"/>
                  <a:gd name="connsiteY70" fmla="*/ 244054 h 263670"/>
                  <a:gd name="connsiteX71" fmla="*/ 131864 w 491941"/>
                  <a:gd name="connsiteY71" fmla="*/ 236434 h 263670"/>
                  <a:gd name="connsiteX72" fmla="*/ 122339 w 491941"/>
                  <a:gd name="connsiteY72" fmla="*/ 225004 h 263670"/>
                  <a:gd name="connsiteX73" fmla="*/ 110909 w 491941"/>
                  <a:gd name="connsiteY73" fmla="*/ 213574 h 263670"/>
                  <a:gd name="connsiteX74" fmla="*/ 105194 w 491941"/>
                  <a:gd name="connsiteY74" fmla="*/ 207859 h 263670"/>
                  <a:gd name="connsiteX75" fmla="*/ 95669 w 491941"/>
                  <a:gd name="connsiteY75" fmla="*/ 196429 h 263670"/>
                  <a:gd name="connsiteX76" fmla="*/ 93764 w 491941"/>
                  <a:gd name="connsiteY76" fmla="*/ 190714 h 263670"/>
                  <a:gd name="connsiteX77" fmla="*/ 82334 w 491941"/>
                  <a:gd name="connsiteY77" fmla="*/ 173569 h 263670"/>
                  <a:gd name="connsiteX78" fmla="*/ 76619 w 491941"/>
                  <a:gd name="connsiteY78" fmla="*/ 167854 h 263670"/>
                  <a:gd name="connsiteX79" fmla="*/ 63284 w 491941"/>
                  <a:gd name="connsiteY79" fmla="*/ 150709 h 263670"/>
                  <a:gd name="connsiteX80" fmla="*/ 57569 w 491941"/>
                  <a:gd name="connsiteY80" fmla="*/ 144994 h 263670"/>
                  <a:gd name="connsiteX81" fmla="*/ 48044 w 491941"/>
                  <a:gd name="connsiteY81" fmla="*/ 127849 h 263670"/>
                  <a:gd name="connsiteX82" fmla="*/ 44234 w 491941"/>
                  <a:gd name="connsiteY82" fmla="*/ 122134 h 263670"/>
                  <a:gd name="connsiteX83" fmla="*/ 40424 w 491941"/>
                  <a:gd name="connsiteY83" fmla="*/ 116419 h 263670"/>
                  <a:gd name="connsiteX84" fmla="*/ 34709 w 491941"/>
                  <a:gd name="connsiteY84" fmla="*/ 110704 h 263670"/>
                  <a:gd name="connsiteX85" fmla="*/ 28994 w 491941"/>
                  <a:gd name="connsiteY85" fmla="*/ 106894 h 263670"/>
                  <a:gd name="connsiteX86" fmla="*/ 19469 w 491941"/>
                  <a:gd name="connsiteY86" fmla="*/ 99274 h 263670"/>
                  <a:gd name="connsiteX87" fmla="*/ 15659 w 491941"/>
                  <a:gd name="connsiteY87" fmla="*/ 93559 h 263670"/>
                  <a:gd name="connsiteX88" fmla="*/ 9944 w 491941"/>
                  <a:gd name="connsiteY88" fmla="*/ 89749 h 263670"/>
                  <a:gd name="connsiteX89" fmla="*/ 4229 w 491941"/>
                  <a:gd name="connsiteY89" fmla="*/ 84034 h 263670"/>
                  <a:gd name="connsiteX90" fmla="*/ 2324 w 491941"/>
                  <a:gd name="connsiteY90" fmla="*/ 59269 h 263670"/>
                  <a:gd name="connsiteX91" fmla="*/ 8039 w 491941"/>
                  <a:gd name="connsiteY91" fmla="*/ 55459 h 263670"/>
                  <a:gd name="connsiteX92" fmla="*/ 11849 w 491941"/>
                  <a:gd name="connsiteY92" fmla="*/ 49744 h 263670"/>
                  <a:gd name="connsiteX93" fmla="*/ 23279 w 491941"/>
                  <a:gd name="connsiteY93" fmla="*/ 53554 h 263670"/>
                  <a:gd name="connsiteX94" fmla="*/ 19469 w 491941"/>
                  <a:gd name="connsiteY94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87133 w 491941"/>
                  <a:gd name="connsiteY50" fmla="*/ 205954 h 263670"/>
                  <a:gd name="connsiteX51" fmla="*/ 467144 w 491941"/>
                  <a:gd name="connsiteY51" fmla="*/ 217384 h 263670"/>
                  <a:gd name="connsiteX52" fmla="*/ 400469 w 491941"/>
                  <a:gd name="connsiteY52" fmla="*/ 225004 h 263670"/>
                  <a:gd name="connsiteX53" fmla="*/ 366179 w 491941"/>
                  <a:gd name="connsiteY53" fmla="*/ 194524 h 263670"/>
                  <a:gd name="connsiteX54" fmla="*/ 369989 w 491941"/>
                  <a:gd name="connsiteY54" fmla="*/ 205954 h 263670"/>
                  <a:gd name="connsiteX55" fmla="*/ 366179 w 491941"/>
                  <a:gd name="connsiteY55" fmla="*/ 219289 h 263670"/>
                  <a:gd name="connsiteX56" fmla="*/ 362369 w 491941"/>
                  <a:gd name="connsiteY56" fmla="*/ 225004 h 263670"/>
                  <a:gd name="connsiteX57" fmla="*/ 356654 w 491941"/>
                  <a:gd name="connsiteY57" fmla="*/ 230719 h 263670"/>
                  <a:gd name="connsiteX58" fmla="*/ 314744 w 491941"/>
                  <a:gd name="connsiteY58" fmla="*/ 240244 h 263670"/>
                  <a:gd name="connsiteX59" fmla="*/ 291884 w 491941"/>
                  <a:gd name="connsiteY59" fmla="*/ 245959 h 263670"/>
                  <a:gd name="connsiteX60" fmla="*/ 286169 w 491941"/>
                  <a:gd name="connsiteY60" fmla="*/ 244054 h 263670"/>
                  <a:gd name="connsiteX61" fmla="*/ 263309 w 491941"/>
                  <a:gd name="connsiteY61" fmla="*/ 245959 h 263670"/>
                  <a:gd name="connsiteX62" fmla="*/ 246164 w 491941"/>
                  <a:gd name="connsiteY62" fmla="*/ 255484 h 263670"/>
                  <a:gd name="connsiteX63" fmla="*/ 238544 w 491941"/>
                  <a:gd name="connsiteY63" fmla="*/ 257389 h 263670"/>
                  <a:gd name="connsiteX64" fmla="*/ 232829 w 491941"/>
                  <a:gd name="connsiteY64" fmla="*/ 261199 h 263670"/>
                  <a:gd name="connsiteX65" fmla="*/ 198539 w 491941"/>
                  <a:gd name="connsiteY65" fmla="*/ 261199 h 263670"/>
                  <a:gd name="connsiteX66" fmla="*/ 187109 w 491941"/>
                  <a:gd name="connsiteY66" fmla="*/ 255484 h 263670"/>
                  <a:gd name="connsiteX67" fmla="*/ 181394 w 491941"/>
                  <a:gd name="connsiteY67" fmla="*/ 253579 h 263670"/>
                  <a:gd name="connsiteX68" fmla="*/ 175679 w 491941"/>
                  <a:gd name="connsiteY68" fmla="*/ 249769 h 263670"/>
                  <a:gd name="connsiteX69" fmla="*/ 156629 w 491941"/>
                  <a:gd name="connsiteY69" fmla="*/ 247864 h 263670"/>
                  <a:gd name="connsiteX70" fmla="*/ 149009 w 491941"/>
                  <a:gd name="connsiteY70" fmla="*/ 244054 h 263670"/>
                  <a:gd name="connsiteX71" fmla="*/ 131864 w 491941"/>
                  <a:gd name="connsiteY71" fmla="*/ 236434 h 263670"/>
                  <a:gd name="connsiteX72" fmla="*/ 122339 w 491941"/>
                  <a:gd name="connsiteY72" fmla="*/ 225004 h 263670"/>
                  <a:gd name="connsiteX73" fmla="*/ 110909 w 491941"/>
                  <a:gd name="connsiteY73" fmla="*/ 213574 h 263670"/>
                  <a:gd name="connsiteX74" fmla="*/ 105194 w 491941"/>
                  <a:gd name="connsiteY74" fmla="*/ 207859 h 263670"/>
                  <a:gd name="connsiteX75" fmla="*/ 95669 w 491941"/>
                  <a:gd name="connsiteY75" fmla="*/ 196429 h 263670"/>
                  <a:gd name="connsiteX76" fmla="*/ 93764 w 491941"/>
                  <a:gd name="connsiteY76" fmla="*/ 190714 h 263670"/>
                  <a:gd name="connsiteX77" fmla="*/ 82334 w 491941"/>
                  <a:gd name="connsiteY77" fmla="*/ 173569 h 263670"/>
                  <a:gd name="connsiteX78" fmla="*/ 76619 w 491941"/>
                  <a:gd name="connsiteY78" fmla="*/ 167854 h 263670"/>
                  <a:gd name="connsiteX79" fmla="*/ 63284 w 491941"/>
                  <a:gd name="connsiteY79" fmla="*/ 150709 h 263670"/>
                  <a:gd name="connsiteX80" fmla="*/ 57569 w 491941"/>
                  <a:gd name="connsiteY80" fmla="*/ 144994 h 263670"/>
                  <a:gd name="connsiteX81" fmla="*/ 48044 w 491941"/>
                  <a:gd name="connsiteY81" fmla="*/ 127849 h 263670"/>
                  <a:gd name="connsiteX82" fmla="*/ 44234 w 491941"/>
                  <a:gd name="connsiteY82" fmla="*/ 122134 h 263670"/>
                  <a:gd name="connsiteX83" fmla="*/ 40424 w 491941"/>
                  <a:gd name="connsiteY83" fmla="*/ 116419 h 263670"/>
                  <a:gd name="connsiteX84" fmla="*/ 34709 w 491941"/>
                  <a:gd name="connsiteY84" fmla="*/ 110704 h 263670"/>
                  <a:gd name="connsiteX85" fmla="*/ 28994 w 491941"/>
                  <a:gd name="connsiteY85" fmla="*/ 106894 h 263670"/>
                  <a:gd name="connsiteX86" fmla="*/ 19469 w 491941"/>
                  <a:gd name="connsiteY86" fmla="*/ 99274 h 263670"/>
                  <a:gd name="connsiteX87" fmla="*/ 15659 w 491941"/>
                  <a:gd name="connsiteY87" fmla="*/ 93559 h 263670"/>
                  <a:gd name="connsiteX88" fmla="*/ 9944 w 491941"/>
                  <a:gd name="connsiteY88" fmla="*/ 89749 h 263670"/>
                  <a:gd name="connsiteX89" fmla="*/ 4229 w 491941"/>
                  <a:gd name="connsiteY89" fmla="*/ 84034 h 263670"/>
                  <a:gd name="connsiteX90" fmla="*/ 2324 w 491941"/>
                  <a:gd name="connsiteY90" fmla="*/ 59269 h 263670"/>
                  <a:gd name="connsiteX91" fmla="*/ 8039 w 491941"/>
                  <a:gd name="connsiteY91" fmla="*/ 55459 h 263670"/>
                  <a:gd name="connsiteX92" fmla="*/ 11849 w 491941"/>
                  <a:gd name="connsiteY92" fmla="*/ 49744 h 263670"/>
                  <a:gd name="connsiteX93" fmla="*/ 23279 w 491941"/>
                  <a:gd name="connsiteY93" fmla="*/ 53554 h 263670"/>
                  <a:gd name="connsiteX94" fmla="*/ 19469 w 491941"/>
                  <a:gd name="connsiteY94" fmla="*/ 51649 h 263670"/>
                  <a:gd name="connsiteX0" fmla="*/ 19469 w 510963"/>
                  <a:gd name="connsiteY0" fmla="*/ 51649 h 263670"/>
                  <a:gd name="connsiteX1" fmla="*/ 28994 w 510963"/>
                  <a:gd name="connsiteY1" fmla="*/ 53554 h 263670"/>
                  <a:gd name="connsiteX2" fmla="*/ 34709 w 510963"/>
                  <a:gd name="connsiteY2" fmla="*/ 57364 h 263670"/>
                  <a:gd name="connsiteX3" fmla="*/ 40424 w 510963"/>
                  <a:gd name="connsiteY3" fmla="*/ 59269 h 263670"/>
                  <a:gd name="connsiteX4" fmla="*/ 46139 w 510963"/>
                  <a:gd name="connsiteY4" fmla="*/ 57364 h 263670"/>
                  <a:gd name="connsiteX5" fmla="*/ 57569 w 510963"/>
                  <a:gd name="connsiteY5" fmla="*/ 51649 h 263670"/>
                  <a:gd name="connsiteX6" fmla="*/ 59474 w 510963"/>
                  <a:gd name="connsiteY6" fmla="*/ 57364 h 263670"/>
                  <a:gd name="connsiteX7" fmla="*/ 61379 w 510963"/>
                  <a:gd name="connsiteY7" fmla="*/ 72604 h 263670"/>
                  <a:gd name="connsiteX8" fmla="*/ 70904 w 510963"/>
                  <a:gd name="connsiteY8" fmla="*/ 82129 h 263670"/>
                  <a:gd name="connsiteX9" fmla="*/ 82334 w 510963"/>
                  <a:gd name="connsiteY9" fmla="*/ 74509 h 263670"/>
                  <a:gd name="connsiteX10" fmla="*/ 93764 w 510963"/>
                  <a:gd name="connsiteY10" fmla="*/ 70699 h 263670"/>
                  <a:gd name="connsiteX11" fmla="*/ 105194 w 510963"/>
                  <a:gd name="connsiteY11" fmla="*/ 64984 h 263670"/>
                  <a:gd name="connsiteX12" fmla="*/ 116624 w 510963"/>
                  <a:gd name="connsiteY12" fmla="*/ 66889 h 263670"/>
                  <a:gd name="connsiteX13" fmla="*/ 120434 w 510963"/>
                  <a:gd name="connsiteY13" fmla="*/ 72604 h 263670"/>
                  <a:gd name="connsiteX14" fmla="*/ 126149 w 510963"/>
                  <a:gd name="connsiteY14" fmla="*/ 76414 h 263670"/>
                  <a:gd name="connsiteX15" fmla="*/ 133769 w 510963"/>
                  <a:gd name="connsiteY15" fmla="*/ 85939 h 263670"/>
                  <a:gd name="connsiteX16" fmla="*/ 145199 w 510963"/>
                  <a:gd name="connsiteY16" fmla="*/ 89749 h 263670"/>
                  <a:gd name="connsiteX17" fmla="*/ 158534 w 510963"/>
                  <a:gd name="connsiteY17" fmla="*/ 74509 h 263670"/>
                  <a:gd name="connsiteX18" fmla="*/ 169964 w 510963"/>
                  <a:gd name="connsiteY18" fmla="*/ 70699 h 263670"/>
                  <a:gd name="connsiteX19" fmla="*/ 171869 w 510963"/>
                  <a:gd name="connsiteY19" fmla="*/ 64984 h 263670"/>
                  <a:gd name="connsiteX20" fmla="*/ 189014 w 510963"/>
                  <a:gd name="connsiteY20" fmla="*/ 55459 h 263670"/>
                  <a:gd name="connsiteX21" fmla="*/ 211874 w 510963"/>
                  <a:gd name="connsiteY21" fmla="*/ 57364 h 263670"/>
                  <a:gd name="connsiteX22" fmla="*/ 219494 w 510963"/>
                  <a:gd name="connsiteY22" fmla="*/ 68794 h 263670"/>
                  <a:gd name="connsiteX23" fmla="*/ 225209 w 510963"/>
                  <a:gd name="connsiteY23" fmla="*/ 72604 h 263670"/>
                  <a:gd name="connsiteX24" fmla="*/ 238544 w 510963"/>
                  <a:gd name="connsiteY24" fmla="*/ 70699 h 263670"/>
                  <a:gd name="connsiteX25" fmla="*/ 251879 w 510963"/>
                  <a:gd name="connsiteY25" fmla="*/ 55459 h 263670"/>
                  <a:gd name="connsiteX26" fmla="*/ 257594 w 510963"/>
                  <a:gd name="connsiteY26" fmla="*/ 51649 h 263670"/>
                  <a:gd name="connsiteX27" fmla="*/ 261404 w 510963"/>
                  <a:gd name="connsiteY27" fmla="*/ 40219 h 263670"/>
                  <a:gd name="connsiteX28" fmla="*/ 257594 w 510963"/>
                  <a:gd name="connsiteY28" fmla="*/ 13549 h 263670"/>
                  <a:gd name="connsiteX29" fmla="*/ 261404 w 510963"/>
                  <a:gd name="connsiteY29" fmla="*/ 7834 h 263670"/>
                  <a:gd name="connsiteX30" fmla="*/ 286169 w 510963"/>
                  <a:gd name="connsiteY30" fmla="*/ 2119 h 263670"/>
                  <a:gd name="connsiteX31" fmla="*/ 291884 w 510963"/>
                  <a:gd name="connsiteY31" fmla="*/ 214 h 263670"/>
                  <a:gd name="connsiteX32" fmla="*/ 291884 w 510963"/>
                  <a:gd name="connsiteY32" fmla="*/ 11644 h 263670"/>
                  <a:gd name="connsiteX33" fmla="*/ 293789 w 510963"/>
                  <a:gd name="connsiteY33" fmla="*/ 44029 h 263670"/>
                  <a:gd name="connsiteX34" fmla="*/ 299504 w 510963"/>
                  <a:gd name="connsiteY34" fmla="*/ 45934 h 263670"/>
                  <a:gd name="connsiteX35" fmla="*/ 309029 w 510963"/>
                  <a:gd name="connsiteY35" fmla="*/ 59269 h 263670"/>
                  <a:gd name="connsiteX36" fmla="*/ 310934 w 510963"/>
                  <a:gd name="connsiteY36" fmla="*/ 64984 h 263670"/>
                  <a:gd name="connsiteX37" fmla="*/ 322364 w 510963"/>
                  <a:gd name="connsiteY37" fmla="*/ 74509 h 263670"/>
                  <a:gd name="connsiteX38" fmla="*/ 326174 w 510963"/>
                  <a:gd name="connsiteY38" fmla="*/ 80224 h 263670"/>
                  <a:gd name="connsiteX39" fmla="*/ 379514 w 510963"/>
                  <a:gd name="connsiteY39" fmla="*/ 112609 h 263670"/>
                  <a:gd name="connsiteX40" fmla="*/ 406184 w 510963"/>
                  <a:gd name="connsiteY40" fmla="*/ 144994 h 263670"/>
                  <a:gd name="connsiteX41" fmla="*/ 469049 w 510963"/>
                  <a:gd name="connsiteY41" fmla="*/ 106894 h 263670"/>
                  <a:gd name="connsiteX42" fmla="*/ 465239 w 510963"/>
                  <a:gd name="connsiteY42" fmla="*/ 127849 h 263670"/>
                  <a:gd name="connsiteX43" fmla="*/ 453809 w 510963"/>
                  <a:gd name="connsiteY43" fmla="*/ 158329 h 263670"/>
                  <a:gd name="connsiteX44" fmla="*/ 491909 w 510963"/>
                  <a:gd name="connsiteY44" fmla="*/ 154519 h 263670"/>
                  <a:gd name="connsiteX45" fmla="*/ 444284 w 510963"/>
                  <a:gd name="connsiteY45" fmla="*/ 146899 h 263670"/>
                  <a:gd name="connsiteX46" fmla="*/ 417614 w 510963"/>
                  <a:gd name="connsiteY46" fmla="*/ 173569 h 263670"/>
                  <a:gd name="connsiteX47" fmla="*/ 408089 w 510963"/>
                  <a:gd name="connsiteY47" fmla="*/ 192619 h 263670"/>
                  <a:gd name="connsiteX48" fmla="*/ 381419 w 510963"/>
                  <a:gd name="connsiteY48" fmla="*/ 202144 h 263670"/>
                  <a:gd name="connsiteX49" fmla="*/ 400469 w 510963"/>
                  <a:gd name="connsiteY49" fmla="*/ 198334 h 263670"/>
                  <a:gd name="connsiteX50" fmla="*/ 387133 w 510963"/>
                  <a:gd name="connsiteY50" fmla="*/ 205954 h 263670"/>
                  <a:gd name="connsiteX51" fmla="*/ 467144 w 510963"/>
                  <a:gd name="connsiteY51" fmla="*/ 217384 h 263670"/>
                  <a:gd name="connsiteX52" fmla="*/ 400469 w 510963"/>
                  <a:gd name="connsiteY52" fmla="*/ 225004 h 263670"/>
                  <a:gd name="connsiteX53" fmla="*/ 366179 w 510963"/>
                  <a:gd name="connsiteY53" fmla="*/ 194524 h 263670"/>
                  <a:gd name="connsiteX54" fmla="*/ 510959 w 510963"/>
                  <a:gd name="connsiteY54" fmla="*/ 213574 h 263670"/>
                  <a:gd name="connsiteX55" fmla="*/ 366179 w 510963"/>
                  <a:gd name="connsiteY55" fmla="*/ 219289 h 263670"/>
                  <a:gd name="connsiteX56" fmla="*/ 362369 w 510963"/>
                  <a:gd name="connsiteY56" fmla="*/ 225004 h 263670"/>
                  <a:gd name="connsiteX57" fmla="*/ 356654 w 510963"/>
                  <a:gd name="connsiteY57" fmla="*/ 230719 h 263670"/>
                  <a:gd name="connsiteX58" fmla="*/ 314744 w 510963"/>
                  <a:gd name="connsiteY58" fmla="*/ 240244 h 263670"/>
                  <a:gd name="connsiteX59" fmla="*/ 291884 w 510963"/>
                  <a:gd name="connsiteY59" fmla="*/ 245959 h 263670"/>
                  <a:gd name="connsiteX60" fmla="*/ 286169 w 510963"/>
                  <a:gd name="connsiteY60" fmla="*/ 244054 h 263670"/>
                  <a:gd name="connsiteX61" fmla="*/ 263309 w 510963"/>
                  <a:gd name="connsiteY61" fmla="*/ 245959 h 263670"/>
                  <a:gd name="connsiteX62" fmla="*/ 246164 w 510963"/>
                  <a:gd name="connsiteY62" fmla="*/ 255484 h 263670"/>
                  <a:gd name="connsiteX63" fmla="*/ 238544 w 510963"/>
                  <a:gd name="connsiteY63" fmla="*/ 257389 h 263670"/>
                  <a:gd name="connsiteX64" fmla="*/ 232829 w 510963"/>
                  <a:gd name="connsiteY64" fmla="*/ 261199 h 263670"/>
                  <a:gd name="connsiteX65" fmla="*/ 198539 w 510963"/>
                  <a:gd name="connsiteY65" fmla="*/ 261199 h 263670"/>
                  <a:gd name="connsiteX66" fmla="*/ 187109 w 510963"/>
                  <a:gd name="connsiteY66" fmla="*/ 255484 h 263670"/>
                  <a:gd name="connsiteX67" fmla="*/ 181394 w 510963"/>
                  <a:gd name="connsiteY67" fmla="*/ 253579 h 263670"/>
                  <a:gd name="connsiteX68" fmla="*/ 175679 w 510963"/>
                  <a:gd name="connsiteY68" fmla="*/ 249769 h 263670"/>
                  <a:gd name="connsiteX69" fmla="*/ 156629 w 510963"/>
                  <a:gd name="connsiteY69" fmla="*/ 247864 h 263670"/>
                  <a:gd name="connsiteX70" fmla="*/ 149009 w 510963"/>
                  <a:gd name="connsiteY70" fmla="*/ 244054 h 263670"/>
                  <a:gd name="connsiteX71" fmla="*/ 131864 w 510963"/>
                  <a:gd name="connsiteY71" fmla="*/ 236434 h 263670"/>
                  <a:gd name="connsiteX72" fmla="*/ 122339 w 510963"/>
                  <a:gd name="connsiteY72" fmla="*/ 225004 h 263670"/>
                  <a:gd name="connsiteX73" fmla="*/ 110909 w 510963"/>
                  <a:gd name="connsiteY73" fmla="*/ 213574 h 263670"/>
                  <a:gd name="connsiteX74" fmla="*/ 105194 w 510963"/>
                  <a:gd name="connsiteY74" fmla="*/ 207859 h 263670"/>
                  <a:gd name="connsiteX75" fmla="*/ 95669 w 510963"/>
                  <a:gd name="connsiteY75" fmla="*/ 196429 h 263670"/>
                  <a:gd name="connsiteX76" fmla="*/ 93764 w 510963"/>
                  <a:gd name="connsiteY76" fmla="*/ 190714 h 263670"/>
                  <a:gd name="connsiteX77" fmla="*/ 82334 w 510963"/>
                  <a:gd name="connsiteY77" fmla="*/ 173569 h 263670"/>
                  <a:gd name="connsiteX78" fmla="*/ 76619 w 510963"/>
                  <a:gd name="connsiteY78" fmla="*/ 167854 h 263670"/>
                  <a:gd name="connsiteX79" fmla="*/ 63284 w 510963"/>
                  <a:gd name="connsiteY79" fmla="*/ 150709 h 263670"/>
                  <a:gd name="connsiteX80" fmla="*/ 57569 w 510963"/>
                  <a:gd name="connsiteY80" fmla="*/ 144994 h 263670"/>
                  <a:gd name="connsiteX81" fmla="*/ 48044 w 510963"/>
                  <a:gd name="connsiteY81" fmla="*/ 127849 h 263670"/>
                  <a:gd name="connsiteX82" fmla="*/ 44234 w 510963"/>
                  <a:gd name="connsiteY82" fmla="*/ 122134 h 263670"/>
                  <a:gd name="connsiteX83" fmla="*/ 40424 w 510963"/>
                  <a:gd name="connsiteY83" fmla="*/ 116419 h 263670"/>
                  <a:gd name="connsiteX84" fmla="*/ 34709 w 510963"/>
                  <a:gd name="connsiteY84" fmla="*/ 110704 h 263670"/>
                  <a:gd name="connsiteX85" fmla="*/ 28994 w 510963"/>
                  <a:gd name="connsiteY85" fmla="*/ 106894 h 263670"/>
                  <a:gd name="connsiteX86" fmla="*/ 19469 w 510963"/>
                  <a:gd name="connsiteY86" fmla="*/ 99274 h 263670"/>
                  <a:gd name="connsiteX87" fmla="*/ 15659 w 510963"/>
                  <a:gd name="connsiteY87" fmla="*/ 93559 h 263670"/>
                  <a:gd name="connsiteX88" fmla="*/ 9944 w 510963"/>
                  <a:gd name="connsiteY88" fmla="*/ 89749 h 263670"/>
                  <a:gd name="connsiteX89" fmla="*/ 4229 w 510963"/>
                  <a:gd name="connsiteY89" fmla="*/ 84034 h 263670"/>
                  <a:gd name="connsiteX90" fmla="*/ 2324 w 510963"/>
                  <a:gd name="connsiteY90" fmla="*/ 59269 h 263670"/>
                  <a:gd name="connsiteX91" fmla="*/ 8039 w 510963"/>
                  <a:gd name="connsiteY91" fmla="*/ 55459 h 263670"/>
                  <a:gd name="connsiteX92" fmla="*/ 11849 w 510963"/>
                  <a:gd name="connsiteY92" fmla="*/ 49744 h 263670"/>
                  <a:gd name="connsiteX93" fmla="*/ 23279 w 510963"/>
                  <a:gd name="connsiteY93" fmla="*/ 53554 h 263670"/>
                  <a:gd name="connsiteX94" fmla="*/ 19469 w 510963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381419 w 512614"/>
                  <a:gd name="connsiteY48" fmla="*/ 202144 h 263670"/>
                  <a:gd name="connsiteX49" fmla="*/ 400469 w 512614"/>
                  <a:gd name="connsiteY49" fmla="*/ 198334 h 263670"/>
                  <a:gd name="connsiteX50" fmla="*/ 387133 w 512614"/>
                  <a:gd name="connsiteY50" fmla="*/ 20595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381419 w 512614"/>
                  <a:gd name="connsiteY48" fmla="*/ 202144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429044 w 512614"/>
                  <a:gd name="connsiteY48" fmla="*/ 200239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429044 w 512614"/>
                  <a:gd name="connsiteY48" fmla="*/ 200239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71894 w 512614"/>
                  <a:gd name="connsiteY56" fmla="*/ 24024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483"/>
                  <a:gd name="connsiteY0" fmla="*/ 51649 h 263670"/>
                  <a:gd name="connsiteX1" fmla="*/ 28994 w 512483"/>
                  <a:gd name="connsiteY1" fmla="*/ 53554 h 263670"/>
                  <a:gd name="connsiteX2" fmla="*/ 34709 w 512483"/>
                  <a:gd name="connsiteY2" fmla="*/ 57364 h 263670"/>
                  <a:gd name="connsiteX3" fmla="*/ 40424 w 512483"/>
                  <a:gd name="connsiteY3" fmla="*/ 59269 h 263670"/>
                  <a:gd name="connsiteX4" fmla="*/ 46139 w 512483"/>
                  <a:gd name="connsiteY4" fmla="*/ 57364 h 263670"/>
                  <a:gd name="connsiteX5" fmla="*/ 57569 w 512483"/>
                  <a:gd name="connsiteY5" fmla="*/ 51649 h 263670"/>
                  <a:gd name="connsiteX6" fmla="*/ 59474 w 512483"/>
                  <a:gd name="connsiteY6" fmla="*/ 57364 h 263670"/>
                  <a:gd name="connsiteX7" fmla="*/ 61379 w 512483"/>
                  <a:gd name="connsiteY7" fmla="*/ 72604 h 263670"/>
                  <a:gd name="connsiteX8" fmla="*/ 70904 w 512483"/>
                  <a:gd name="connsiteY8" fmla="*/ 82129 h 263670"/>
                  <a:gd name="connsiteX9" fmla="*/ 82334 w 512483"/>
                  <a:gd name="connsiteY9" fmla="*/ 74509 h 263670"/>
                  <a:gd name="connsiteX10" fmla="*/ 93764 w 512483"/>
                  <a:gd name="connsiteY10" fmla="*/ 70699 h 263670"/>
                  <a:gd name="connsiteX11" fmla="*/ 105194 w 512483"/>
                  <a:gd name="connsiteY11" fmla="*/ 64984 h 263670"/>
                  <a:gd name="connsiteX12" fmla="*/ 116624 w 512483"/>
                  <a:gd name="connsiteY12" fmla="*/ 66889 h 263670"/>
                  <a:gd name="connsiteX13" fmla="*/ 120434 w 512483"/>
                  <a:gd name="connsiteY13" fmla="*/ 72604 h 263670"/>
                  <a:gd name="connsiteX14" fmla="*/ 126149 w 512483"/>
                  <a:gd name="connsiteY14" fmla="*/ 76414 h 263670"/>
                  <a:gd name="connsiteX15" fmla="*/ 133769 w 512483"/>
                  <a:gd name="connsiteY15" fmla="*/ 85939 h 263670"/>
                  <a:gd name="connsiteX16" fmla="*/ 145199 w 512483"/>
                  <a:gd name="connsiteY16" fmla="*/ 89749 h 263670"/>
                  <a:gd name="connsiteX17" fmla="*/ 158534 w 512483"/>
                  <a:gd name="connsiteY17" fmla="*/ 74509 h 263670"/>
                  <a:gd name="connsiteX18" fmla="*/ 169964 w 512483"/>
                  <a:gd name="connsiteY18" fmla="*/ 70699 h 263670"/>
                  <a:gd name="connsiteX19" fmla="*/ 171869 w 512483"/>
                  <a:gd name="connsiteY19" fmla="*/ 64984 h 263670"/>
                  <a:gd name="connsiteX20" fmla="*/ 189014 w 512483"/>
                  <a:gd name="connsiteY20" fmla="*/ 55459 h 263670"/>
                  <a:gd name="connsiteX21" fmla="*/ 211874 w 512483"/>
                  <a:gd name="connsiteY21" fmla="*/ 57364 h 263670"/>
                  <a:gd name="connsiteX22" fmla="*/ 219494 w 512483"/>
                  <a:gd name="connsiteY22" fmla="*/ 68794 h 263670"/>
                  <a:gd name="connsiteX23" fmla="*/ 225209 w 512483"/>
                  <a:gd name="connsiteY23" fmla="*/ 72604 h 263670"/>
                  <a:gd name="connsiteX24" fmla="*/ 238544 w 512483"/>
                  <a:gd name="connsiteY24" fmla="*/ 70699 h 263670"/>
                  <a:gd name="connsiteX25" fmla="*/ 251879 w 512483"/>
                  <a:gd name="connsiteY25" fmla="*/ 55459 h 263670"/>
                  <a:gd name="connsiteX26" fmla="*/ 257594 w 512483"/>
                  <a:gd name="connsiteY26" fmla="*/ 51649 h 263670"/>
                  <a:gd name="connsiteX27" fmla="*/ 261404 w 512483"/>
                  <a:gd name="connsiteY27" fmla="*/ 40219 h 263670"/>
                  <a:gd name="connsiteX28" fmla="*/ 257594 w 512483"/>
                  <a:gd name="connsiteY28" fmla="*/ 13549 h 263670"/>
                  <a:gd name="connsiteX29" fmla="*/ 261404 w 512483"/>
                  <a:gd name="connsiteY29" fmla="*/ 7834 h 263670"/>
                  <a:gd name="connsiteX30" fmla="*/ 286169 w 512483"/>
                  <a:gd name="connsiteY30" fmla="*/ 2119 h 263670"/>
                  <a:gd name="connsiteX31" fmla="*/ 291884 w 512483"/>
                  <a:gd name="connsiteY31" fmla="*/ 214 h 263670"/>
                  <a:gd name="connsiteX32" fmla="*/ 291884 w 512483"/>
                  <a:gd name="connsiteY32" fmla="*/ 11644 h 263670"/>
                  <a:gd name="connsiteX33" fmla="*/ 293789 w 512483"/>
                  <a:gd name="connsiteY33" fmla="*/ 44029 h 263670"/>
                  <a:gd name="connsiteX34" fmla="*/ 299504 w 512483"/>
                  <a:gd name="connsiteY34" fmla="*/ 45934 h 263670"/>
                  <a:gd name="connsiteX35" fmla="*/ 309029 w 512483"/>
                  <a:gd name="connsiteY35" fmla="*/ 59269 h 263670"/>
                  <a:gd name="connsiteX36" fmla="*/ 310934 w 512483"/>
                  <a:gd name="connsiteY36" fmla="*/ 64984 h 263670"/>
                  <a:gd name="connsiteX37" fmla="*/ 322364 w 512483"/>
                  <a:gd name="connsiteY37" fmla="*/ 74509 h 263670"/>
                  <a:gd name="connsiteX38" fmla="*/ 326174 w 512483"/>
                  <a:gd name="connsiteY38" fmla="*/ 80224 h 263670"/>
                  <a:gd name="connsiteX39" fmla="*/ 379514 w 512483"/>
                  <a:gd name="connsiteY39" fmla="*/ 112609 h 263670"/>
                  <a:gd name="connsiteX40" fmla="*/ 406184 w 512483"/>
                  <a:gd name="connsiteY40" fmla="*/ 144994 h 263670"/>
                  <a:gd name="connsiteX41" fmla="*/ 469049 w 512483"/>
                  <a:gd name="connsiteY41" fmla="*/ 106894 h 263670"/>
                  <a:gd name="connsiteX42" fmla="*/ 465239 w 512483"/>
                  <a:gd name="connsiteY42" fmla="*/ 127849 h 263670"/>
                  <a:gd name="connsiteX43" fmla="*/ 453809 w 512483"/>
                  <a:gd name="connsiteY43" fmla="*/ 158329 h 263670"/>
                  <a:gd name="connsiteX44" fmla="*/ 491909 w 512483"/>
                  <a:gd name="connsiteY44" fmla="*/ 154519 h 263670"/>
                  <a:gd name="connsiteX45" fmla="*/ 444284 w 512483"/>
                  <a:gd name="connsiteY45" fmla="*/ 146899 h 263670"/>
                  <a:gd name="connsiteX46" fmla="*/ 417614 w 512483"/>
                  <a:gd name="connsiteY46" fmla="*/ 173569 h 263670"/>
                  <a:gd name="connsiteX47" fmla="*/ 408089 w 512483"/>
                  <a:gd name="connsiteY47" fmla="*/ 192619 h 263670"/>
                  <a:gd name="connsiteX48" fmla="*/ 429044 w 512483"/>
                  <a:gd name="connsiteY48" fmla="*/ 200239 h 263670"/>
                  <a:gd name="connsiteX49" fmla="*/ 400469 w 512483"/>
                  <a:gd name="connsiteY49" fmla="*/ 198334 h 263670"/>
                  <a:gd name="connsiteX50" fmla="*/ 438568 w 512483"/>
                  <a:gd name="connsiteY50" fmla="*/ 209764 h 263670"/>
                  <a:gd name="connsiteX51" fmla="*/ 467144 w 512483"/>
                  <a:gd name="connsiteY51" fmla="*/ 217384 h 263670"/>
                  <a:gd name="connsiteX52" fmla="*/ 400469 w 512483"/>
                  <a:gd name="connsiteY52" fmla="*/ 225004 h 263670"/>
                  <a:gd name="connsiteX53" fmla="*/ 448094 w 512483"/>
                  <a:gd name="connsiteY53" fmla="*/ 184999 h 263670"/>
                  <a:gd name="connsiteX54" fmla="*/ 510959 w 512483"/>
                  <a:gd name="connsiteY54" fmla="*/ 213574 h 263670"/>
                  <a:gd name="connsiteX55" fmla="*/ 369989 w 512483"/>
                  <a:gd name="connsiteY55" fmla="*/ 253579 h 263670"/>
                  <a:gd name="connsiteX56" fmla="*/ 371894 w 512483"/>
                  <a:gd name="connsiteY56" fmla="*/ 240244 h 263670"/>
                  <a:gd name="connsiteX57" fmla="*/ 356654 w 512483"/>
                  <a:gd name="connsiteY57" fmla="*/ 230719 h 263670"/>
                  <a:gd name="connsiteX58" fmla="*/ 314744 w 512483"/>
                  <a:gd name="connsiteY58" fmla="*/ 240244 h 263670"/>
                  <a:gd name="connsiteX59" fmla="*/ 291884 w 512483"/>
                  <a:gd name="connsiteY59" fmla="*/ 245959 h 263670"/>
                  <a:gd name="connsiteX60" fmla="*/ 286169 w 512483"/>
                  <a:gd name="connsiteY60" fmla="*/ 244054 h 263670"/>
                  <a:gd name="connsiteX61" fmla="*/ 263309 w 512483"/>
                  <a:gd name="connsiteY61" fmla="*/ 245959 h 263670"/>
                  <a:gd name="connsiteX62" fmla="*/ 246164 w 512483"/>
                  <a:gd name="connsiteY62" fmla="*/ 255484 h 263670"/>
                  <a:gd name="connsiteX63" fmla="*/ 238544 w 512483"/>
                  <a:gd name="connsiteY63" fmla="*/ 257389 h 263670"/>
                  <a:gd name="connsiteX64" fmla="*/ 232829 w 512483"/>
                  <a:gd name="connsiteY64" fmla="*/ 261199 h 263670"/>
                  <a:gd name="connsiteX65" fmla="*/ 198539 w 512483"/>
                  <a:gd name="connsiteY65" fmla="*/ 261199 h 263670"/>
                  <a:gd name="connsiteX66" fmla="*/ 187109 w 512483"/>
                  <a:gd name="connsiteY66" fmla="*/ 255484 h 263670"/>
                  <a:gd name="connsiteX67" fmla="*/ 181394 w 512483"/>
                  <a:gd name="connsiteY67" fmla="*/ 253579 h 263670"/>
                  <a:gd name="connsiteX68" fmla="*/ 175679 w 512483"/>
                  <a:gd name="connsiteY68" fmla="*/ 249769 h 263670"/>
                  <a:gd name="connsiteX69" fmla="*/ 156629 w 512483"/>
                  <a:gd name="connsiteY69" fmla="*/ 247864 h 263670"/>
                  <a:gd name="connsiteX70" fmla="*/ 149009 w 512483"/>
                  <a:gd name="connsiteY70" fmla="*/ 244054 h 263670"/>
                  <a:gd name="connsiteX71" fmla="*/ 131864 w 512483"/>
                  <a:gd name="connsiteY71" fmla="*/ 236434 h 263670"/>
                  <a:gd name="connsiteX72" fmla="*/ 122339 w 512483"/>
                  <a:gd name="connsiteY72" fmla="*/ 225004 h 263670"/>
                  <a:gd name="connsiteX73" fmla="*/ 110909 w 512483"/>
                  <a:gd name="connsiteY73" fmla="*/ 213574 h 263670"/>
                  <a:gd name="connsiteX74" fmla="*/ 105194 w 512483"/>
                  <a:gd name="connsiteY74" fmla="*/ 207859 h 263670"/>
                  <a:gd name="connsiteX75" fmla="*/ 95669 w 512483"/>
                  <a:gd name="connsiteY75" fmla="*/ 196429 h 263670"/>
                  <a:gd name="connsiteX76" fmla="*/ 93764 w 512483"/>
                  <a:gd name="connsiteY76" fmla="*/ 190714 h 263670"/>
                  <a:gd name="connsiteX77" fmla="*/ 82334 w 512483"/>
                  <a:gd name="connsiteY77" fmla="*/ 173569 h 263670"/>
                  <a:gd name="connsiteX78" fmla="*/ 76619 w 512483"/>
                  <a:gd name="connsiteY78" fmla="*/ 167854 h 263670"/>
                  <a:gd name="connsiteX79" fmla="*/ 63284 w 512483"/>
                  <a:gd name="connsiteY79" fmla="*/ 150709 h 263670"/>
                  <a:gd name="connsiteX80" fmla="*/ 57569 w 512483"/>
                  <a:gd name="connsiteY80" fmla="*/ 144994 h 263670"/>
                  <a:gd name="connsiteX81" fmla="*/ 48044 w 512483"/>
                  <a:gd name="connsiteY81" fmla="*/ 127849 h 263670"/>
                  <a:gd name="connsiteX82" fmla="*/ 44234 w 512483"/>
                  <a:gd name="connsiteY82" fmla="*/ 122134 h 263670"/>
                  <a:gd name="connsiteX83" fmla="*/ 40424 w 512483"/>
                  <a:gd name="connsiteY83" fmla="*/ 116419 h 263670"/>
                  <a:gd name="connsiteX84" fmla="*/ 34709 w 512483"/>
                  <a:gd name="connsiteY84" fmla="*/ 110704 h 263670"/>
                  <a:gd name="connsiteX85" fmla="*/ 28994 w 512483"/>
                  <a:gd name="connsiteY85" fmla="*/ 106894 h 263670"/>
                  <a:gd name="connsiteX86" fmla="*/ 19469 w 512483"/>
                  <a:gd name="connsiteY86" fmla="*/ 99274 h 263670"/>
                  <a:gd name="connsiteX87" fmla="*/ 15659 w 512483"/>
                  <a:gd name="connsiteY87" fmla="*/ 93559 h 263670"/>
                  <a:gd name="connsiteX88" fmla="*/ 9944 w 512483"/>
                  <a:gd name="connsiteY88" fmla="*/ 89749 h 263670"/>
                  <a:gd name="connsiteX89" fmla="*/ 4229 w 512483"/>
                  <a:gd name="connsiteY89" fmla="*/ 84034 h 263670"/>
                  <a:gd name="connsiteX90" fmla="*/ 2324 w 512483"/>
                  <a:gd name="connsiteY90" fmla="*/ 59269 h 263670"/>
                  <a:gd name="connsiteX91" fmla="*/ 8039 w 512483"/>
                  <a:gd name="connsiteY91" fmla="*/ 55459 h 263670"/>
                  <a:gd name="connsiteX92" fmla="*/ 11849 w 512483"/>
                  <a:gd name="connsiteY92" fmla="*/ 49744 h 263670"/>
                  <a:gd name="connsiteX93" fmla="*/ 23279 w 512483"/>
                  <a:gd name="connsiteY93" fmla="*/ 53554 h 263670"/>
                  <a:gd name="connsiteX94" fmla="*/ 19469 w 512483"/>
                  <a:gd name="connsiteY94" fmla="*/ 51649 h 263670"/>
                  <a:gd name="connsiteX0" fmla="*/ 19469 w 512483"/>
                  <a:gd name="connsiteY0" fmla="*/ 51649 h 263670"/>
                  <a:gd name="connsiteX1" fmla="*/ 28994 w 512483"/>
                  <a:gd name="connsiteY1" fmla="*/ 53554 h 263670"/>
                  <a:gd name="connsiteX2" fmla="*/ 34709 w 512483"/>
                  <a:gd name="connsiteY2" fmla="*/ 57364 h 263670"/>
                  <a:gd name="connsiteX3" fmla="*/ 40424 w 512483"/>
                  <a:gd name="connsiteY3" fmla="*/ 59269 h 263670"/>
                  <a:gd name="connsiteX4" fmla="*/ 46139 w 512483"/>
                  <a:gd name="connsiteY4" fmla="*/ 57364 h 263670"/>
                  <a:gd name="connsiteX5" fmla="*/ 57569 w 512483"/>
                  <a:gd name="connsiteY5" fmla="*/ 51649 h 263670"/>
                  <a:gd name="connsiteX6" fmla="*/ 59474 w 512483"/>
                  <a:gd name="connsiteY6" fmla="*/ 57364 h 263670"/>
                  <a:gd name="connsiteX7" fmla="*/ 61379 w 512483"/>
                  <a:gd name="connsiteY7" fmla="*/ 72604 h 263670"/>
                  <a:gd name="connsiteX8" fmla="*/ 70904 w 512483"/>
                  <a:gd name="connsiteY8" fmla="*/ 82129 h 263670"/>
                  <a:gd name="connsiteX9" fmla="*/ 82334 w 512483"/>
                  <a:gd name="connsiteY9" fmla="*/ 74509 h 263670"/>
                  <a:gd name="connsiteX10" fmla="*/ 93764 w 512483"/>
                  <a:gd name="connsiteY10" fmla="*/ 70699 h 263670"/>
                  <a:gd name="connsiteX11" fmla="*/ 105194 w 512483"/>
                  <a:gd name="connsiteY11" fmla="*/ 64984 h 263670"/>
                  <a:gd name="connsiteX12" fmla="*/ 116624 w 512483"/>
                  <a:gd name="connsiteY12" fmla="*/ 66889 h 263670"/>
                  <a:gd name="connsiteX13" fmla="*/ 120434 w 512483"/>
                  <a:gd name="connsiteY13" fmla="*/ 72604 h 263670"/>
                  <a:gd name="connsiteX14" fmla="*/ 126149 w 512483"/>
                  <a:gd name="connsiteY14" fmla="*/ 76414 h 263670"/>
                  <a:gd name="connsiteX15" fmla="*/ 133769 w 512483"/>
                  <a:gd name="connsiteY15" fmla="*/ 85939 h 263670"/>
                  <a:gd name="connsiteX16" fmla="*/ 145199 w 512483"/>
                  <a:gd name="connsiteY16" fmla="*/ 89749 h 263670"/>
                  <a:gd name="connsiteX17" fmla="*/ 158534 w 512483"/>
                  <a:gd name="connsiteY17" fmla="*/ 74509 h 263670"/>
                  <a:gd name="connsiteX18" fmla="*/ 169964 w 512483"/>
                  <a:gd name="connsiteY18" fmla="*/ 70699 h 263670"/>
                  <a:gd name="connsiteX19" fmla="*/ 171869 w 512483"/>
                  <a:gd name="connsiteY19" fmla="*/ 64984 h 263670"/>
                  <a:gd name="connsiteX20" fmla="*/ 189014 w 512483"/>
                  <a:gd name="connsiteY20" fmla="*/ 55459 h 263670"/>
                  <a:gd name="connsiteX21" fmla="*/ 211874 w 512483"/>
                  <a:gd name="connsiteY21" fmla="*/ 57364 h 263670"/>
                  <a:gd name="connsiteX22" fmla="*/ 219494 w 512483"/>
                  <a:gd name="connsiteY22" fmla="*/ 68794 h 263670"/>
                  <a:gd name="connsiteX23" fmla="*/ 225209 w 512483"/>
                  <a:gd name="connsiteY23" fmla="*/ 72604 h 263670"/>
                  <a:gd name="connsiteX24" fmla="*/ 238544 w 512483"/>
                  <a:gd name="connsiteY24" fmla="*/ 70699 h 263670"/>
                  <a:gd name="connsiteX25" fmla="*/ 251879 w 512483"/>
                  <a:gd name="connsiteY25" fmla="*/ 55459 h 263670"/>
                  <a:gd name="connsiteX26" fmla="*/ 257594 w 512483"/>
                  <a:gd name="connsiteY26" fmla="*/ 51649 h 263670"/>
                  <a:gd name="connsiteX27" fmla="*/ 261404 w 512483"/>
                  <a:gd name="connsiteY27" fmla="*/ 40219 h 263670"/>
                  <a:gd name="connsiteX28" fmla="*/ 257594 w 512483"/>
                  <a:gd name="connsiteY28" fmla="*/ 13549 h 263670"/>
                  <a:gd name="connsiteX29" fmla="*/ 261404 w 512483"/>
                  <a:gd name="connsiteY29" fmla="*/ 7834 h 263670"/>
                  <a:gd name="connsiteX30" fmla="*/ 286169 w 512483"/>
                  <a:gd name="connsiteY30" fmla="*/ 2119 h 263670"/>
                  <a:gd name="connsiteX31" fmla="*/ 291884 w 512483"/>
                  <a:gd name="connsiteY31" fmla="*/ 214 h 263670"/>
                  <a:gd name="connsiteX32" fmla="*/ 291884 w 512483"/>
                  <a:gd name="connsiteY32" fmla="*/ 11644 h 263670"/>
                  <a:gd name="connsiteX33" fmla="*/ 293789 w 512483"/>
                  <a:gd name="connsiteY33" fmla="*/ 44029 h 263670"/>
                  <a:gd name="connsiteX34" fmla="*/ 299504 w 512483"/>
                  <a:gd name="connsiteY34" fmla="*/ 45934 h 263670"/>
                  <a:gd name="connsiteX35" fmla="*/ 309029 w 512483"/>
                  <a:gd name="connsiteY35" fmla="*/ 59269 h 263670"/>
                  <a:gd name="connsiteX36" fmla="*/ 310934 w 512483"/>
                  <a:gd name="connsiteY36" fmla="*/ 64984 h 263670"/>
                  <a:gd name="connsiteX37" fmla="*/ 322364 w 512483"/>
                  <a:gd name="connsiteY37" fmla="*/ 74509 h 263670"/>
                  <a:gd name="connsiteX38" fmla="*/ 326174 w 512483"/>
                  <a:gd name="connsiteY38" fmla="*/ 80224 h 263670"/>
                  <a:gd name="connsiteX39" fmla="*/ 379514 w 512483"/>
                  <a:gd name="connsiteY39" fmla="*/ 112609 h 263670"/>
                  <a:gd name="connsiteX40" fmla="*/ 406184 w 512483"/>
                  <a:gd name="connsiteY40" fmla="*/ 144994 h 263670"/>
                  <a:gd name="connsiteX41" fmla="*/ 469049 w 512483"/>
                  <a:gd name="connsiteY41" fmla="*/ 106894 h 263670"/>
                  <a:gd name="connsiteX42" fmla="*/ 465239 w 512483"/>
                  <a:gd name="connsiteY42" fmla="*/ 127849 h 263670"/>
                  <a:gd name="connsiteX43" fmla="*/ 453809 w 512483"/>
                  <a:gd name="connsiteY43" fmla="*/ 158329 h 263670"/>
                  <a:gd name="connsiteX44" fmla="*/ 491909 w 512483"/>
                  <a:gd name="connsiteY44" fmla="*/ 154519 h 263670"/>
                  <a:gd name="connsiteX45" fmla="*/ 444284 w 512483"/>
                  <a:gd name="connsiteY45" fmla="*/ 146899 h 263670"/>
                  <a:gd name="connsiteX46" fmla="*/ 417614 w 512483"/>
                  <a:gd name="connsiteY46" fmla="*/ 173569 h 263670"/>
                  <a:gd name="connsiteX47" fmla="*/ 408089 w 512483"/>
                  <a:gd name="connsiteY47" fmla="*/ 192619 h 263670"/>
                  <a:gd name="connsiteX48" fmla="*/ 429044 w 512483"/>
                  <a:gd name="connsiteY48" fmla="*/ 200239 h 263670"/>
                  <a:gd name="connsiteX49" fmla="*/ 400469 w 512483"/>
                  <a:gd name="connsiteY49" fmla="*/ 198334 h 263670"/>
                  <a:gd name="connsiteX50" fmla="*/ 438568 w 512483"/>
                  <a:gd name="connsiteY50" fmla="*/ 209764 h 263670"/>
                  <a:gd name="connsiteX51" fmla="*/ 467144 w 512483"/>
                  <a:gd name="connsiteY51" fmla="*/ 217384 h 263670"/>
                  <a:gd name="connsiteX52" fmla="*/ 400469 w 512483"/>
                  <a:gd name="connsiteY52" fmla="*/ 225004 h 263670"/>
                  <a:gd name="connsiteX53" fmla="*/ 448094 w 512483"/>
                  <a:gd name="connsiteY53" fmla="*/ 184999 h 263670"/>
                  <a:gd name="connsiteX54" fmla="*/ 510959 w 512483"/>
                  <a:gd name="connsiteY54" fmla="*/ 213574 h 263670"/>
                  <a:gd name="connsiteX55" fmla="*/ 369989 w 512483"/>
                  <a:gd name="connsiteY55" fmla="*/ 253579 h 263670"/>
                  <a:gd name="connsiteX56" fmla="*/ 371894 w 512483"/>
                  <a:gd name="connsiteY56" fmla="*/ 240244 h 263670"/>
                  <a:gd name="connsiteX57" fmla="*/ 352844 w 512483"/>
                  <a:gd name="connsiteY57" fmla="*/ 253579 h 263670"/>
                  <a:gd name="connsiteX58" fmla="*/ 314744 w 512483"/>
                  <a:gd name="connsiteY58" fmla="*/ 240244 h 263670"/>
                  <a:gd name="connsiteX59" fmla="*/ 291884 w 512483"/>
                  <a:gd name="connsiteY59" fmla="*/ 245959 h 263670"/>
                  <a:gd name="connsiteX60" fmla="*/ 286169 w 512483"/>
                  <a:gd name="connsiteY60" fmla="*/ 244054 h 263670"/>
                  <a:gd name="connsiteX61" fmla="*/ 263309 w 512483"/>
                  <a:gd name="connsiteY61" fmla="*/ 245959 h 263670"/>
                  <a:gd name="connsiteX62" fmla="*/ 246164 w 512483"/>
                  <a:gd name="connsiteY62" fmla="*/ 255484 h 263670"/>
                  <a:gd name="connsiteX63" fmla="*/ 238544 w 512483"/>
                  <a:gd name="connsiteY63" fmla="*/ 257389 h 263670"/>
                  <a:gd name="connsiteX64" fmla="*/ 232829 w 512483"/>
                  <a:gd name="connsiteY64" fmla="*/ 261199 h 263670"/>
                  <a:gd name="connsiteX65" fmla="*/ 198539 w 512483"/>
                  <a:gd name="connsiteY65" fmla="*/ 261199 h 263670"/>
                  <a:gd name="connsiteX66" fmla="*/ 187109 w 512483"/>
                  <a:gd name="connsiteY66" fmla="*/ 255484 h 263670"/>
                  <a:gd name="connsiteX67" fmla="*/ 181394 w 512483"/>
                  <a:gd name="connsiteY67" fmla="*/ 253579 h 263670"/>
                  <a:gd name="connsiteX68" fmla="*/ 175679 w 512483"/>
                  <a:gd name="connsiteY68" fmla="*/ 249769 h 263670"/>
                  <a:gd name="connsiteX69" fmla="*/ 156629 w 512483"/>
                  <a:gd name="connsiteY69" fmla="*/ 247864 h 263670"/>
                  <a:gd name="connsiteX70" fmla="*/ 149009 w 512483"/>
                  <a:gd name="connsiteY70" fmla="*/ 244054 h 263670"/>
                  <a:gd name="connsiteX71" fmla="*/ 131864 w 512483"/>
                  <a:gd name="connsiteY71" fmla="*/ 236434 h 263670"/>
                  <a:gd name="connsiteX72" fmla="*/ 122339 w 512483"/>
                  <a:gd name="connsiteY72" fmla="*/ 225004 h 263670"/>
                  <a:gd name="connsiteX73" fmla="*/ 110909 w 512483"/>
                  <a:gd name="connsiteY73" fmla="*/ 213574 h 263670"/>
                  <a:gd name="connsiteX74" fmla="*/ 105194 w 512483"/>
                  <a:gd name="connsiteY74" fmla="*/ 207859 h 263670"/>
                  <a:gd name="connsiteX75" fmla="*/ 95669 w 512483"/>
                  <a:gd name="connsiteY75" fmla="*/ 196429 h 263670"/>
                  <a:gd name="connsiteX76" fmla="*/ 93764 w 512483"/>
                  <a:gd name="connsiteY76" fmla="*/ 190714 h 263670"/>
                  <a:gd name="connsiteX77" fmla="*/ 82334 w 512483"/>
                  <a:gd name="connsiteY77" fmla="*/ 173569 h 263670"/>
                  <a:gd name="connsiteX78" fmla="*/ 76619 w 512483"/>
                  <a:gd name="connsiteY78" fmla="*/ 167854 h 263670"/>
                  <a:gd name="connsiteX79" fmla="*/ 63284 w 512483"/>
                  <a:gd name="connsiteY79" fmla="*/ 150709 h 263670"/>
                  <a:gd name="connsiteX80" fmla="*/ 57569 w 512483"/>
                  <a:gd name="connsiteY80" fmla="*/ 144994 h 263670"/>
                  <a:gd name="connsiteX81" fmla="*/ 48044 w 512483"/>
                  <a:gd name="connsiteY81" fmla="*/ 127849 h 263670"/>
                  <a:gd name="connsiteX82" fmla="*/ 44234 w 512483"/>
                  <a:gd name="connsiteY82" fmla="*/ 122134 h 263670"/>
                  <a:gd name="connsiteX83" fmla="*/ 40424 w 512483"/>
                  <a:gd name="connsiteY83" fmla="*/ 116419 h 263670"/>
                  <a:gd name="connsiteX84" fmla="*/ 34709 w 512483"/>
                  <a:gd name="connsiteY84" fmla="*/ 110704 h 263670"/>
                  <a:gd name="connsiteX85" fmla="*/ 28994 w 512483"/>
                  <a:gd name="connsiteY85" fmla="*/ 106894 h 263670"/>
                  <a:gd name="connsiteX86" fmla="*/ 19469 w 512483"/>
                  <a:gd name="connsiteY86" fmla="*/ 99274 h 263670"/>
                  <a:gd name="connsiteX87" fmla="*/ 15659 w 512483"/>
                  <a:gd name="connsiteY87" fmla="*/ 93559 h 263670"/>
                  <a:gd name="connsiteX88" fmla="*/ 9944 w 512483"/>
                  <a:gd name="connsiteY88" fmla="*/ 89749 h 263670"/>
                  <a:gd name="connsiteX89" fmla="*/ 4229 w 512483"/>
                  <a:gd name="connsiteY89" fmla="*/ 84034 h 263670"/>
                  <a:gd name="connsiteX90" fmla="*/ 2324 w 512483"/>
                  <a:gd name="connsiteY90" fmla="*/ 59269 h 263670"/>
                  <a:gd name="connsiteX91" fmla="*/ 8039 w 512483"/>
                  <a:gd name="connsiteY91" fmla="*/ 55459 h 263670"/>
                  <a:gd name="connsiteX92" fmla="*/ 11849 w 512483"/>
                  <a:gd name="connsiteY92" fmla="*/ 49744 h 263670"/>
                  <a:gd name="connsiteX93" fmla="*/ 23279 w 512483"/>
                  <a:gd name="connsiteY93" fmla="*/ 53554 h 263670"/>
                  <a:gd name="connsiteX94" fmla="*/ 19469 w 512483"/>
                  <a:gd name="connsiteY94" fmla="*/ 51649 h 263670"/>
                  <a:gd name="connsiteX0" fmla="*/ 19469 w 512483"/>
                  <a:gd name="connsiteY0" fmla="*/ 51649 h 283493"/>
                  <a:gd name="connsiteX1" fmla="*/ 28994 w 512483"/>
                  <a:gd name="connsiteY1" fmla="*/ 53554 h 283493"/>
                  <a:gd name="connsiteX2" fmla="*/ 34709 w 512483"/>
                  <a:gd name="connsiteY2" fmla="*/ 57364 h 283493"/>
                  <a:gd name="connsiteX3" fmla="*/ 40424 w 512483"/>
                  <a:gd name="connsiteY3" fmla="*/ 59269 h 283493"/>
                  <a:gd name="connsiteX4" fmla="*/ 46139 w 512483"/>
                  <a:gd name="connsiteY4" fmla="*/ 57364 h 283493"/>
                  <a:gd name="connsiteX5" fmla="*/ 57569 w 512483"/>
                  <a:gd name="connsiteY5" fmla="*/ 51649 h 283493"/>
                  <a:gd name="connsiteX6" fmla="*/ 59474 w 512483"/>
                  <a:gd name="connsiteY6" fmla="*/ 57364 h 283493"/>
                  <a:gd name="connsiteX7" fmla="*/ 61379 w 512483"/>
                  <a:gd name="connsiteY7" fmla="*/ 72604 h 283493"/>
                  <a:gd name="connsiteX8" fmla="*/ 70904 w 512483"/>
                  <a:gd name="connsiteY8" fmla="*/ 82129 h 283493"/>
                  <a:gd name="connsiteX9" fmla="*/ 82334 w 512483"/>
                  <a:gd name="connsiteY9" fmla="*/ 74509 h 283493"/>
                  <a:gd name="connsiteX10" fmla="*/ 93764 w 512483"/>
                  <a:gd name="connsiteY10" fmla="*/ 70699 h 283493"/>
                  <a:gd name="connsiteX11" fmla="*/ 105194 w 512483"/>
                  <a:gd name="connsiteY11" fmla="*/ 64984 h 283493"/>
                  <a:gd name="connsiteX12" fmla="*/ 116624 w 512483"/>
                  <a:gd name="connsiteY12" fmla="*/ 66889 h 283493"/>
                  <a:gd name="connsiteX13" fmla="*/ 120434 w 512483"/>
                  <a:gd name="connsiteY13" fmla="*/ 72604 h 283493"/>
                  <a:gd name="connsiteX14" fmla="*/ 126149 w 512483"/>
                  <a:gd name="connsiteY14" fmla="*/ 76414 h 283493"/>
                  <a:gd name="connsiteX15" fmla="*/ 133769 w 512483"/>
                  <a:gd name="connsiteY15" fmla="*/ 85939 h 283493"/>
                  <a:gd name="connsiteX16" fmla="*/ 145199 w 512483"/>
                  <a:gd name="connsiteY16" fmla="*/ 89749 h 283493"/>
                  <a:gd name="connsiteX17" fmla="*/ 158534 w 512483"/>
                  <a:gd name="connsiteY17" fmla="*/ 74509 h 283493"/>
                  <a:gd name="connsiteX18" fmla="*/ 169964 w 512483"/>
                  <a:gd name="connsiteY18" fmla="*/ 70699 h 283493"/>
                  <a:gd name="connsiteX19" fmla="*/ 171869 w 512483"/>
                  <a:gd name="connsiteY19" fmla="*/ 64984 h 283493"/>
                  <a:gd name="connsiteX20" fmla="*/ 189014 w 512483"/>
                  <a:gd name="connsiteY20" fmla="*/ 55459 h 283493"/>
                  <a:gd name="connsiteX21" fmla="*/ 211874 w 512483"/>
                  <a:gd name="connsiteY21" fmla="*/ 57364 h 283493"/>
                  <a:gd name="connsiteX22" fmla="*/ 219494 w 512483"/>
                  <a:gd name="connsiteY22" fmla="*/ 68794 h 283493"/>
                  <a:gd name="connsiteX23" fmla="*/ 225209 w 512483"/>
                  <a:gd name="connsiteY23" fmla="*/ 72604 h 283493"/>
                  <a:gd name="connsiteX24" fmla="*/ 238544 w 512483"/>
                  <a:gd name="connsiteY24" fmla="*/ 70699 h 283493"/>
                  <a:gd name="connsiteX25" fmla="*/ 251879 w 512483"/>
                  <a:gd name="connsiteY25" fmla="*/ 55459 h 283493"/>
                  <a:gd name="connsiteX26" fmla="*/ 257594 w 512483"/>
                  <a:gd name="connsiteY26" fmla="*/ 51649 h 283493"/>
                  <a:gd name="connsiteX27" fmla="*/ 261404 w 512483"/>
                  <a:gd name="connsiteY27" fmla="*/ 40219 h 283493"/>
                  <a:gd name="connsiteX28" fmla="*/ 257594 w 512483"/>
                  <a:gd name="connsiteY28" fmla="*/ 13549 h 283493"/>
                  <a:gd name="connsiteX29" fmla="*/ 261404 w 512483"/>
                  <a:gd name="connsiteY29" fmla="*/ 7834 h 283493"/>
                  <a:gd name="connsiteX30" fmla="*/ 286169 w 512483"/>
                  <a:gd name="connsiteY30" fmla="*/ 2119 h 283493"/>
                  <a:gd name="connsiteX31" fmla="*/ 291884 w 512483"/>
                  <a:gd name="connsiteY31" fmla="*/ 214 h 283493"/>
                  <a:gd name="connsiteX32" fmla="*/ 291884 w 512483"/>
                  <a:gd name="connsiteY32" fmla="*/ 11644 h 283493"/>
                  <a:gd name="connsiteX33" fmla="*/ 293789 w 512483"/>
                  <a:gd name="connsiteY33" fmla="*/ 44029 h 283493"/>
                  <a:gd name="connsiteX34" fmla="*/ 299504 w 512483"/>
                  <a:gd name="connsiteY34" fmla="*/ 45934 h 283493"/>
                  <a:gd name="connsiteX35" fmla="*/ 309029 w 512483"/>
                  <a:gd name="connsiteY35" fmla="*/ 59269 h 283493"/>
                  <a:gd name="connsiteX36" fmla="*/ 310934 w 512483"/>
                  <a:gd name="connsiteY36" fmla="*/ 64984 h 283493"/>
                  <a:gd name="connsiteX37" fmla="*/ 322364 w 512483"/>
                  <a:gd name="connsiteY37" fmla="*/ 74509 h 283493"/>
                  <a:gd name="connsiteX38" fmla="*/ 326174 w 512483"/>
                  <a:gd name="connsiteY38" fmla="*/ 80224 h 283493"/>
                  <a:gd name="connsiteX39" fmla="*/ 379514 w 512483"/>
                  <a:gd name="connsiteY39" fmla="*/ 112609 h 283493"/>
                  <a:gd name="connsiteX40" fmla="*/ 406184 w 512483"/>
                  <a:gd name="connsiteY40" fmla="*/ 144994 h 283493"/>
                  <a:gd name="connsiteX41" fmla="*/ 469049 w 512483"/>
                  <a:gd name="connsiteY41" fmla="*/ 106894 h 283493"/>
                  <a:gd name="connsiteX42" fmla="*/ 465239 w 512483"/>
                  <a:gd name="connsiteY42" fmla="*/ 127849 h 283493"/>
                  <a:gd name="connsiteX43" fmla="*/ 453809 w 512483"/>
                  <a:gd name="connsiteY43" fmla="*/ 158329 h 283493"/>
                  <a:gd name="connsiteX44" fmla="*/ 491909 w 512483"/>
                  <a:gd name="connsiteY44" fmla="*/ 154519 h 283493"/>
                  <a:gd name="connsiteX45" fmla="*/ 444284 w 512483"/>
                  <a:gd name="connsiteY45" fmla="*/ 146899 h 283493"/>
                  <a:gd name="connsiteX46" fmla="*/ 417614 w 512483"/>
                  <a:gd name="connsiteY46" fmla="*/ 173569 h 283493"/>
                  <a:gd name="connsiteX47" fmla="*/ 408089 w 512483"/>
                  <a:gd name="connsiteY47" fmla="*/ 192619 h 283493"/>
                  <a:gd name="connsiteX48" fmla="*/ 429044 w 512483"/>
                  <a:gd name="connsiteY48" fmla="*/ 200239 h 283493"/>
                  <a:gd name="connsiteX49" fmla="*/ 400469 w 512483"/>
                  <a:gd name="connsiteY49" fmla="*/ 198334 h 283493"/>
                  <a:gd name="connsiteX50" fmla="*/ 438568 w 512483"/>
                  <a:gd name="connsiteY50" fmla="*/ 209764 h 283493"/>
                  <a:gd name="connsiteX51" fmla="*/ 467144 w 512483"/>
                  <a:gd name="connsiteY51" fmla="*/ 217384 h 283493"/>
                  <a:gd name="connsiteX52" fmla="*/ 400469 w 512483"/>
                  <a:gd name="connsiteY52" fmla="*/ 225004 h 283493"/>
                  <a:gd name="connsiteX53" fmla="*/ 448094 w 512483"/>
                  <a:gd name="connsiteY53" fmla="*/ 184999 h 283493"/>
                  <a:gd name="connsiteX54" fmla="*/ 510959 w 512483"/>
                  <a:gd name="connsiteY54" fmla="*/ 213574 h 283493"/>
                  <a:gd name="connsiteX55" fmla="*/ 369989 w 512483"/>
                  <a:gd name="connsiteY55" fmla="*/ 253579 h 283493"/>
                  <a:gd name="connsiteX56" fmla="*/ 371894 w 512483"/>
                  <a:gd name="connsiteY56" fmla="*/ 240244 h 283493"/>
                  <a:gd name="connsiteX57" fmla="*/ 352844 w 512483"/>
                  <a:gd name="connsiteY57" fmla="*/ 253579 h 283493"/>
                  <a:gd name="connsiteX58" fmla="*/ 314744 w 512483"/>
                  <a:gd name="connsiteY58" fmla="*/ 282154 h 283493"/>
                  <a:gd name="connsiteX59" fmla="*/ 291884 w 512483"/>
                  <a:gd name="connsiteY59" fmla="*/ 245959 h 283493"/>
                  <a:gd name="connsiteX60" fmla="*/ 286169 w 512483"/>
                  <a:gd name="connsiteY60" fmla="*/ 244054 h 283493"/>
                  <a:gd name="connsiteX61" fmla="*/ 263309 w 512483"/>
                  <a:gd name="connsiteY61" fmla="*/ 245959 h 283493"/>
                  <a:gd name="connsiteX62" fmla="*/ 246164 w 512483"/>
                  <a:gd name="connsiteY62" fmla="*/ 255484 h 283493"/>
                  <a:gd name="connsiteX63" fmla="*/ 238544 w 512483"/>
                  <a:gd name="connsiteY63" fmla="*/ 257389 h 283493"/>
                  <a:gd name="connsiteX64" fmla="*/ 232829 w 512483"/>
                  <a:gd name="connsiteY64" fmla="*/ 261199 h 283493"/>
                  <a:gd name="connsiteX65" fmla="*/ 198539 w 512483"/>
                  <a:gd name="connsiteY65" fmla="*/ 261199 h 283493"/>
                  <a:gd name="connsiteX66" fmla="*/ 187109 w 512483"/>
                  <a:gd name="connsiteY66" fmla="*/ 255484 h 283493"/>
                  <a:gd name="connsiteX67" fmla="*/ 181394 w 512483"/>
                  <a:gd name="connsiteY67" fmla="*/ 253579 h 283493"/>
                  <a:gd name="connsiteX68" fmla="*/ 175679 w 512483"/>
                  <a:gd name="connsiteY68" fmla="*/ 249769 h 283493"/>
                  <a:gd name="connsiteX69" fmla="*/ 156629 w 512483"/>
                  <a:gd name="connsiteY69" fmla="*/ 247864 h 283493"/>
                  <a:gd name="connsiteX70" fmla="*/ 149009 w 512483"/>
                  <a:gd name="connsiteY70" fmla="*/ 244054 h 283493"/>
                  <a:gd name="connsiteX71" fmla="*/ 131864 w 512483"/>
                  <a:gd name="connsiteY71" fmla="*/ 236434 h 283493"/>
                  <a:gd name="connsiteX72" fmla="*/ 122339 w 512483"/>
                  <a:gd name="connsiteY72" fmla="*/ 225004 h 283493"/>
                  <a:gd name="connsiteX73" fmla="*/ 110909 w 512483"/>
                  <a:gd name="connsiteY73" fmla="*/ 213574 h 283493"/>
                  <a:gd name="connsiteX74" fmla="*/ 105194 w 512483"/>
                  <a:gd name="connsiteY74" fmla="*/ 207859 h 283493"/>
                  <a:gd name="connsiteX75" fmla="*/ 95669 w 512483"/>
                  <a:gd name="connsiteY75" fmla="*/ 196429 h 283493"/>
                  <a:gd name="connsiteX76" fmla="*/ 93764 w 512483"/>
                  <a:gd name="connsiteY76" fmla="*/ 190714 h 283493"/>
                  <a:gd name="connsiteX77" fmla="*/ 82334 w 512483"/>
                  <a:gd name="connsiteY77" fmla="*/ 173569 h 283493"/>
                  <a:gd name="connsiteX78" fmla="*/ 76619 w 512483"/>
                  <a:gd name="connsiteY78" fmla="*/ 167854 h 283493"/>
                  <a:gd name="connsiteX79" fmla="*/ 63284 w 512483"/>
                  <a:gd name="connsiteY79" fmla="*/ 150709 h 283493"/>
                  <a:gd name="connsiteX80" fmla="*/ 57569 w 512483"/>
                  <a:gd name="connsiteY80" fmla="*/ 144994 h 283493"/>
                  <a:gd name="connsiteX81" fmla="*/ 48044 w 512483"/>
                  <a:gd name="connsiteY81" fmla="*/ 127849 h 283493"/>
                  <a:gd name="connsiteX82" fmla="*/ 44234 w 512483"/>
                  <a:gd name="connsiteY82" fmla="*/ 122134 h 283493"/>
                  <a:gd name="connsiteX83" fmla="*/ 40424 w 512483"/>
                  <a:gd name="connsiteY83" fmla="*/ 116419 h 283493"/>
                  <a:gd name="connsiteX84" fmla="*/ 34709 w 512483"/>
                  <a:gd name="connsiteY84" fmla="*/ 110704 h 283493"/>
                  <a:gd name="connsiteX85" fmla="*/ 28994 w 512483"/>
                  <a:gd name="connsiteY85" fmla="*/ 106894 h 283493"/>
                  <a:gd name="connsiteX86" fmla="*/ 19469 w 512483"/>
                  <a:gd name="connsiteY86" fmla="*/ 99274 h 283493"/>
                  <a:gd name="connsiteX87" fmla="*/ 15659 w 512483"/>
                  <a:gd name="connsiteY87" fmla="*/ 93559 h 283493"/>
                  <a:gd name="connsiteX88" fmla="*/ 9944 w 512483"/>
                  <a:gd name="connsiteY88" fmla="*/ 89749 h 283493"/>
                  <a:gd name="connsiteX89" fmla="*/ 4229 w 512483"/>
                  <a:gd name="connsiteY89" fmla="*/ 84034 h 283493"/>
                  <a:gd name="connsiteX90" fmla="*/ 2324 w 512483"/>
                  <a:gd name="connsiteY90" fmla="*/ 59269 h 283493"/>
                  <a:gd name="connsiteX91" fmla="*/ 8039 w 512483"/>
                  <a:gd name="connsiteY91" fmla="*/ 55459 h 283493"/>
                  <a:gd name="connsiteX92" fmla="*/ 11849 w 512483"/>
                  <a:gd name="connsiteY92" fmla="*/ 49744 h 283493"/>
                  <a:gd name="connsiteX93" fmla="*/ 23279 w 512483"/>
                  <a:gd name="connsiteY93" fmla="*/ 53554 h 283493"/>
                  <a:gd name="connsiteX94" fmla="*/ 19469 w 512483"/>
                  <a:gd name="connsiteY94" fmla="*/ 51649 h 283493"/>
                  <a:gd name="connsiteX0" fmla="*/ 19469 w 512483"/>
                  <a:gd name="connsiteY0" fmla="*/ 51649 h 283355"/>
                  <a:gd name="connsiteX1" fmla="*/ 28994 w 512483"/>
                  <a:gd name="connsiteY1" fmla="*/ 53554 h 283355"/>
                  <a:gd name="connsiteX2" fmla="*/ 34709 w 512483"/>
                  <a:gd name="connsiteY2" fmla="*/ 57364 h 283355"/>
                  <a:gd name="connsiteX3" fmla="*/ 40424 w 512483"/>
                  <a:gd name="connsiteY3" fmla="*/ 59269 h 283355"/>
                  <a:gd name="connsiteX4" fmla="*/ 46139 w 512483"/>
                  <a:gd name="connsiteY4" fmla="*/ 57364 h 283355"/>
                  <a:gd name="connsiteX5" fmla="*/ 57569 w 512483"/>
                  <a:gd name="connsiteY5" fmla="*/ 51649 h 283355"/>
                  <a:gd name="connsiteX6" fmla="*/ 59474 w 512483"/>
                  <a:gd name="connsiteY6" fmla="*/ 57364 h 283355"/>
                  <a:gd name="connsiteX7" fmla="*/ 61379 w 512483"/>
                  <a:gd name="connsiteY7" fmla="*/ 72604 h 283355"/>
                  <a:gd name="connsiteX8" fmla="*/ 70904 w 512483"/>
                  <a:gd name="connsiteY8" fmla="*/ 82129 h 283355"/>
                  <a:gd name="connsiteX9" fmla="*/ 82334 w 512483"/>
                  <a:gd name="connsiteY9" fmla="*/ 74509 h 283355"/>
                  <a:gd name="connsiteX10" fmla="*/ 93764 w 512483"/>
                  <a:gd name="connsiteY10" fmla="*/ 70699 h 283355"/>
                  <a:gd name="connsiteX11" fmla="*/ 105194 w 512483"/>
                  <a:gd name="connsiteY11" fmla="*/ 64984 h 283355"/>
                  <a:gd name="connsiteX12" fmla="*/ 116624 w 512483"/>
                  <a:gd name="connsiteY12" fmla="*/ 66889 h 283355"/>
                  <a:gd name="connsiteX13" fmla="*/ 120434 w 512483"/>
                  <a:gd name="connsiteY13" fmla="*/ 72604 h 283355"/>
                  <a:gd name="connsiteX14" fmla="*/ 126149 w 512483"/>
                  <a:gd name="connsiteY14" fmla="*/ 76414 h 283355"/>
                  <a:gd name="connsiteX15" fmla="*/ 133769 w 512483"/>
                  <a:gd name="connsiteY15" fmla="*/ 85939 h 283355"/>
                  <a:gd name="connsiteX16" fmla="*/ 145199 w 512483"/>
                  <a:gd name="connsiteY16" fmla="*/ 89749 h 283355"/>
                  <a:gd name="connsiteX17" fmla="*/ 158534 w 512483"/>
                  <a:gd name="connsiteY17" fmla="*/ 74509 h 283355"/>
                  <a:gd name="connsiteX18" fmla="*/ 169964 w 512483"/>
                  <a:gd name="connsiteY18" fmla="*/ 70699 h 283355"/>
                  <a:gd name="connsiteX19" fmla="*/ 171869 w 512483"/>
                  <a:gd name="connsiteY19" fmla="*/ 64984 h 283355"/>
                  <a:gd name="connsiteX20" fmla="*/ 189014 w 512483"/>
                  <a:gd name="connsiteY20" fmla="*/ 55459 h 283355"/>
                  <a:gd name="connsiteX21" fmla="*/ 211874 w 512483"/>
                  <a:gd name="connsiteY21" fmla="*/ 57364 h 283355"/>
                  <a:gd name="connsiteX22" fmla="*/ 219494 w 512483"/>
                  <a:gd name="connsiteY22" fmla="*/ 68794 h 283355"/>
                  <a:gd name="connsiteX23" fmla="*/ 225209 w 512483"/>
                  <a:gd name="connsiteY23" fmla="*/ 72604 h 283355"/>
                  <a:gd name="connsiteX24" fmla="*/ 238544 w 512483"/>
                  <a:gd name="connsiteY24" fmla="*/ 70699 h 283355"/>
                  <a:gd name="connsiteX25" fmla="*/ 251879 w 512483"/>
                  <a:gd name="connsiteY25" fmla="*/ 55459 h 283355"/>
                  <a:gd name="connsiteX26" fmla="*/ 257594 w 512483"/>
                  <a:gd name="connsiteY26" fmla="*/ 51649 h 283355"/>
                  <a:gd name="connsiteX27" fmla="*/ 261404 w 512483"/>
                  <a:gd name="connsiteY27" fmla="*/ 40219 h 283355"/>
                  <a:gd name="connsiteX28" fmla="*/ 257594 w 512483"/>
                  <a:gd name="connsiteY28" fmla="*/ 13549 h 283355"/>
                  <a:gd name="connsiteX29" fmla="*/ 261404 w 512483"/>
                  <a:gd name="connsiteY29" fmla="*/ 7834 h 283355"/>
                  <a:gd name="connsiteX30" fmla="*/ 286169 w 512483"/>
                  <a:gd name="connsiteY30" fmla="*/ 2119 h 283355"/>
                  <a:gd name="connsiteX31" fmla="*/ 291884 w 512483"/>
                  <a:gd name="connsiteY31" fmla="*/ 214 h 283355"/>
                  <a:gd name="connsiteX32" fmla="*/ 291884 w 512483"/>
                  <a:gd name="connsiteY32" fmla="*/ 11644 h 283355"/>
                  <a:gd name="connsiteX33" fmla="*/ 293789 w 512483"/>
                  <a:gd name="connsiteY33" fmla="*/ 44029 h 283355"/>
                  <a:gd name="connsiteX34" fmla="*/ 299504 w 512483"/>
                  <a:gd name="connsiteY34" fmla="*/ 45934 h 283355"/>
                  <a:gd name="connsiteX35" fmla="*/ 309029 w 512483"/>
                  <a:gd name="connsiteY35" fmla="*/ 59269 h 283355"/>
                  <a:gd name="connsiteX36" fmla="*/ 310934 w 512483"/>
                  <a:gd name="connsiteY36" fmla="*/ 64984 h 283355"/>
                  <a:gd name="connsiteX37" fmla="*/ 322364 w 512483"/>
                  <a:gd name="connsiteY37" fmla="*/ 74509 h 283355"/>
                  <a:gd name="connsiteX38" fmla="*/ 326174 w 512483"/>
                  <a:gd name="connsiteY38" fmla="*/ 80224 h 283355"/>
                  <a:gd name="connsiteX39" fmla="*/ 379514 w 512483"/>
                  <a:gd name="connsiteY39" fmla="*/ 112609 h 283355"/>
                  <a:gd name="connsiteX40" fmla="*/ 406184 w 512483"/>
                  <a:gd name="connsiteY40" fmla="*/ 144994 h 283355"/>
                  <a:gd name="connsiteX41" fmla="*/ 469049 w 512483"/>
                  <a:gd name="connsiteY41" fmla="*/ 106894 h 283355"/>
                  <a:gd name="connsiteX42" fmla="*/ 465239 w 512483"/>
                  <a:gd name="connsiteY42" fmla="*/ 127849 h 283355"/>
                  <a:gd name="connsiteX43" fmla="*/ 453809 w 512483"/>
                  <a:gd name="connsiteY43" fmla="*/ 158329 h 283355"/>
                  <a:gd name="connsiteX44" fmla="*/ 491909 w 512483"/>
                  <a:gd name="connsiteY44" fmla="*/ 154519 h 283355"/>
                  <a:gd name="connsiteX45" fmla="*/ 444284 w 512483"/>
                  <a:gd name="connsiteY45" fmla="*/ 146899 h 283355"/>
                  <a:gd name="connsiteX46" fmla="*/ 417614 w 512483"/>
                  <a:gd name="connsiteY46" fmla="*/ 173569 h 283355"/>
                  <a:gd name="connsiteX47" fmla="*/ 408089 w 512483"/>
                  <a:gd name="connsiteY47" fmla="*/ 192619 h 283355"/>
                  <a:gd name="connsiteX48" fmla="*/ 429044 w 512483"/>
                  <a:gd name="connsiteY48" fmla="*/ 200239 h 283355"/>
                  <a:gd name="connsiteX49" fmla="*/ 400469 w 512483"/>
                  <a:gd name="connsiteY49" fmla="*/ 198334 h 283355"/>
                  <a:gd name="connsiteX50" fmla="*/ 438568 w 512483"/>
                  <a:gd name="connsiteY50" fmla="*/ 209764 h 283355"/>
                  <a:gd name="connsiteX51" fmla="*/ 467144 w 512483"/>
                  <a:gd name="connsiteY51" fmla="*/ 217384 h 283355"/>
                  <a:gd name="connsiteX52" fmla="*/ 400469 w 512483"/>
                  <a:gd name="connsiteY52" fmla="*/ 225004 h 283355"/>
                  <a:gd name="connsiteX53" fmla="*/ 448094 w 512483"/>
                  <a:gd name="connsiteY53" fmla="*/ 184999 h 283355"/>
                  <a:gd name="connsiteX54" fmla="*/ 510959 w 512483"/>
                  <a:gd name="connsiteY54" fmla="*/ 213574 h 283355"/>
                  <a:gd name="connsiteX55" fmla="*/ 369989 w 512483"/>
                  <a:gd name="connsiteY55" fmla="*/ 253579 h 283355"/>
                  <a:gd name="connsiteX56" fmla="*/ 371894 w 512483"/>
                  <a:gd name="connsiteY56" fmla="*/ 240244 h 283355"/>
                  <a:gd name="connsiteX57" fmla="*/ 352844 w 512483"/>
                  <a:gd name="connsiteY57" fmla="*/ 253579 h 283355"/>
                  <a:gd name="connsiteX58" fmla="*/ 314744 w 512483"/>
                  <a:gd name="connsiteY58" fmla="*/ 282154 h 283355"/>
                  <a:gd name="connsiteX59" fmla="*/ 291884 w 512483"/>
                  <a:gd name="connsiteY59" fmla="*/ 245959 h 283355"/>
                  <a:gd name="connsiteX60" fmla="*/ 286169 w 512483"/>
                  <a:gd name="connsiteY60" fmla="*/ 276439 h 283355"/>
                  <a:gd name="connsiteX61" fmla="*/ 263309 w 512483"/>
                  <a:gd name="connsiteY61" fmla="*/ 245959 h 283355"/>
                  <a:gd name="connsiteX62" fmla="*/ 246164 w 512483"/>
                  <a:gd name="connsiteY62" fmla="*/ 255484 h 283355"/>
                  <a:gd name="connsiteX63" fmla="*/ 238544 w 512483"/>
                  <a:gd name="connsiteY63" fmla="*/ 257389 h 283355"/>
                  <a:gd name="connsiteX64" fmla="*/ 232829 w 512483"/>
                  <a:gd name="connsiteY64" fmla="*/ 261199 h 283355"/>
                  <a:gd name="connsiteX65" fmla="*/ 198539 w 512483"/>
                  <a:gd name="connsiteY65" fmla="*/ 261199 h 283355"/>
                  <a:gd name="connsiteX66" fmla="*/ 187109 w 512483"/>
                  <a:gd name="connsiteY66" fmla="*/ 255484 h 283355"/>
                  <a:gd name="connsiteX67" fmla="*/ 181394 w 512483"/>
                  <a:gd name="connsiteY67" fmla="*/ 253579 h 283355"/>
                  <a:gd name="connsiteX68" fmla="*/ 175679 w 512483"/>
                  <a:gd name="connsiteY68" fmla="*/ 249769 h 283355"/>
                  <a:gd name="connsiteX69" fmla="*/ 156629 w 512483"/>
                  <a:gd name="connsiteY69" fmla="*/ 247864 h 283355"/>
                  <a:gd name="connsiteX70" fmla="*/ 149009 w 512483"/>
                  <a:gd name="connsiteY70" fmla="*/ 244054 h 283355"/>
                  <a:gd name="connsiteX71" fmla="*/ 131864 w 512483"/>
                  <a:gd name="connsiteY71" fmla="*/ 236434 h 283355"/>
                  <a:gd name="connsiteX72" fmla="*/ 122339 w 512483"/>
                  <a:gd name="connsiteY72" fmla="*/ 225004 h 283355"/>
                  <a:gd name="connsiteX73" fmla="*/ 110909 w 512483"/>
                  <a:gd name="connsiteY73" fmla="*/ 213574 h 283355"/>
                  <a:gd name="connsiteX74" fmla="*/ 105194 w 512483"/>
                  <a:gd name="connsiteY74" fmla="*/ 207859 h 283355"/>
                  <a:gd name="connsiteX75" fmla="*/ 95669 w 512483"/>
                  <a:gd name="connsiteY75" fmla="*/ 196429 h 283355"/>
                  <a:gd name="connsiteX76" fmla="*/ 93764 w 512483"/>
                  <a:gd name="connsiteY76" fmla="*/ 190714 h 283355"/>
                  <a:gd name="connsiteX77" fmla="*/ 82334 w 512483"/>
                  <a:gd name="connsiteY77" fmla="*/ 173569 h 283355"/>
                  <a:gd name="connsiteX78" fmla="*/ 76619 w 512483"/>
                  <a:gd name="connsiteY78" fmla="*/ 167854 h 283355"/>
                  <a:gd name="connsiteX79" fmla="*/ 63284 w 512483"/>
                  <a:gd name="connsiteY79" fmla="*/ 150709 h 283355"/>
                  <a:gd name="connsiteX80" fmla="*/ 57569 w 512483"/>
                  <a:gd name="connsiteY80" fmla="*/ 144994 h 283355"/>
                  <a:gd name="connsiteX81" fmla="*/ 48044 w 512483"/>
                  <a:gd name="connsiteY81" fmla="*/ 127849 h 283355"/>
                  <a:gd name="connsiteX82" fmla="*/ 44234 w 512483"/>
                  <a:gd name="connsiteY82" fmla="*/ 122134 h 283355"/>
                  <a:gd name="connsiteX83" fmla="*/ 40424 w 512483"/>
                  <a:gd name="connsiteY83" fmla="*/ 116419 h 283355"/>
                  <a:gd name="connsiteX84" fmla="*/ 34709 w 512483"/>
                  <a:gd name="connsiteY84" fmla="*/ 110704 h 283355"/>
                  <a:gd name="connsiteX85" fmla="*/ 28994 w 512483"/>
                  <a:gd name="connsiteY85" fmla="*/ 106894 h 283355"/>
                  <a:gd name="connsiteX86" fmla="*/ 19469 w 512483"/>
                  <a:gd name="connsiteY86" fmla="*/ 99274 h 283355"/>
                  <a:gd name="connsiteX87" fmla="*/ 15659 w 512483"/>
                  <a:gd name="connsiteY87" fmla="*/ 93559 h 283355"/>
                  <a:gd name="connsiteX88" fmla="*/ 9944 w 512483"/>
                  <a:gd name="connsiteY88" fmla="*/ 89749 h 283355"/>
                  <a:gd name="connsiteX89" fmla="*/ 4229 w 512483"/>
                  <a:gd name="connsiteY89" fmla="*/ 84034 h 283355"/>
                  <a:gd name="connsiteX90" fmla="*/ 2324 w 512483"/>
                  <a:gd name="connsiteY90" fmla="*/ 59269 h 283355"/>
                  <a:gd name="connsiteX91" fmla="*/ 8039 w 512483"/>
                  <a:gd name="connsiteY91" fmla="*/ 55459 h 283355"/>
                  <a:gd name="connsiteX92" fmla="*/ 11849 w 512483"/>
                  <a:gd name="connsiteY92" fmla="*/ 49744 h 283355"/>
                  <a:gd name="connsiteX93" fmla="*/ 23279 w 512483"/>
                  <a:gd name="connsiteY93" fmla="*/ 53554 h 283355"/>
                  <a:gd name="connsiteX94" fmla="*/ 19469 w 512483"/>
                  <a:gd name="connsiteY94" fmla="*/ 51649 h 283355"/>
                  <a:gd name="connsiteX0" fmla="*/ 19469 w 512483"/>
                  <a:gd name="connsiteY0" fmla="*/ 51649 h 286363"/>
                  <a:gd name="connsiteX1" fmla="*/ 28994 w 512483"/>
                  <a:gd name="connsiteY1" fmla="*/ 53554 h 286363"/>
                  <a:gd name="connsiteX2" fmla="*/ 34709 w 512483"/>
                  <a:gd name="connsiteY2" fmla="*/ 57364 h 286363"/>
                  <a:gd name="connsiteX3" fmla="*/ 40424 w 512483"/>
                  <a:gd name="connsiteY3" fmla="*/ 59269 h 286363"/>
                  <a:gd name="connsiteX4" fmla="*/ 46139 w 512483"/>
                  <a:gd name="connsiteY4" fmla="*/ 57364 h 286363"/>
                  <a:gd name="connsiteX5" fmla="*/ 57569 w 512483"/>
                  <a:gd name="connsiteY5" fmla="*/ 51649 h 286363"/>
                  <a:gd name="connsiteX6" fmla="*/ 59474 w 512483"/>
                  <a:gd name="connsiteY6" fmla="*/ 57364 h 286363"/>
                  <a:gd name="connsiteX7" fmla="*/ 61379 w 512483"/>
                  <a:gd name="connsiteY7" fmla="*/ 72604 h 286363"/>
                  <a:gd name="connsiteX8" fmla="*/ 70904 w 512483"/>
                  <a:gd name="connsiteY8" fmla="*/ 82129 h 286363"/>
                  <a:gd name="connsiteX9" fmla="*/ 82334 w 512483"/>
                  <a:gd name="connsiteY9" fmla="*/ 74509 h 286363"/>
                  <a:gd name="connsiteX10" fmla="*/ 93764 w 512483"/>
                  <a:gd name="connsiteY10" fmla="*/ 70699 h 286363"/>
                  <a:gd name="connsiteX11" fmla="*/ 105194 w 512483"/>
                  <a:gd name="connsiteY11" fmla="*/ 64984 h 286363"/>
                  <a:gd name="connsiteX12" fmla="*/ 116624 w 512483"/>
                  <a:gd name="connsiteY12" fmla="*/ 66889 h 286363"/>
                  <a:gd name="connsiteX13" fmla="*/ 120434 w 512483"/>
                  <a:gd name="connsiteY13" fmla="*/ 72604 h 286363"/>
                  <a:gd name="connsiteX14" fmla="*/ 126149 w 512483"/>
                  <a:gd name="connsiteY14" fmla="*/ 76414 h 286363"/>
                  <a:gd name="connsiteX15" fmla="*/ 133769 w 512483"/>
                  <a:gd name="connsiteY15" fmla="*/ 85939 h 286363"/>
                  <a:gd name="connsiteX16" fmla="*/ 145199 w 512483"/>
                  <a:gd name="connsiteY16" fmla="*/ 89749 h 286363"/>
                  <a:gd name="connsiteX17" fmla="*/ 158534 w 512483"/>
                  <a:gd name="connsiteY17" fmla="*/ 74509 h 286363"/>
                  <a:gd name="connsiteX18" fmla="*/ 169964 w 512483"/>
                  <a:gd name="connsiteY18" fmla="*/ 70699 h 286363"/>
                  <a:gd name="connsiteX19" fmla="*/ 171869 w 512483"/>
                  <a:gd name="connsiteY19" fmla="*/ 64984 h 286363"/>
                  <a:gd name="connsiteX20" fmla="*/ 189014 w 512483"/>
                  <a:gd name="connsiteY20" fmla="*/ 55459 h 286363"/>
                  <a:gd name="connsiteX21" fmla="*/ 211874 w 512483"/>
                  <a:gd name="connsiteY21" fmla="*/ 57364 h 286363"/>
                  <a:gd name="connsiteX22" fmla="*/ 219494 w 512483"/>
                  <a:gd name="connsiteY22" fmla="*/ 68794 h 286363"/>
                  <a:gd name="connsiteX23" fmla="*/ 225209 w 512483"/>
                  <a:gd name="connsiteY23" fmla="*/ 72604 h 286363"/>
                  <a:gd name="connsiteX24" fmla="*/ 238544 w 512483"/>
                  <a:gd name="connsiteY24" fmla="*/ 70699 h 286363"/>
                  <a:gd name="connsiteX25" fmla="*/ 251879 w 512483"/>
                  <a:gd name="connsiteY25" fmla="*/ 55459 h 286363"/>
                  <a:gd name="connsiteX26" fmla="*/ 257594 w 512483"/>
                  <a:gd name="connsiteY26" fmla="*/ 51649 h 286363"/>
                  <a:gd name="connsiteX27" fmla="*/ 261404 w 512483"/>
                  <a:gd name="connsiteY27" fmla="*/ 40219 h 286363"/>
                  <a:gd name="connsiteX28" fmla="*/ 257594 w 512483"/>
                  <a:gd name="connsiteY28" fmla="*/ 13549 h 286363"/>
                  <a:gd name="connsiteX29" fmla="*/ 261404 w 512483"/>
                  <a:gd name="connsiteY29" fmla="*/ 7834 h 286363"/>
                  <a:gd name="connsiteX30" fmla="*/ 286169 w 512483"/>
                  <a:gd name="connsiteY30" fmla="*/ 2119 h 286363"/>
                  <a:gd name="connsiteX31" fmla="*/ 291884 w 512483"/>
                  <a:gd name="connsiteY31" fmla="*/ 214 h 286363"/>
                  <a:gd name="connsiteX32" fmla="*/ 291884 w 512483"/>
                  <a:gd name="connsiteY32" fmla="*/ 11644 h 286363"/>
                  <a:gd name="connsiteX33" fmla="*/ 293789 w 512483"/>
                  <a:gd name="connsiteY33" fmla="*/ 44029 h 286363"/>
                  <a:gd name="connsiteX34" fmla="*/ 299504 w 512483"/>
                  <a:gd name="connsiteY34" fmla="*/ 45934 h 286363"/>
                  <a:gd name="connsiteX35" fmla="*/ 309029 w 512483"/>
                  <a:gd name="connsiteY35" fmla="*/ 59269 h 286363"/>
                  <a:gd name="connsiteX36" fmla="*/ 310934 w 512483"/>
                  <a:gd name="connsiteY36" fmla="*/ 64984 h 286363"/>
                  <a:gd name="connsiteX37" fmla="*/ 322364 w 512483"/>
                  <a:gd name="connsiteY37" fmla="*/ 74509 h 286363"/>
                  <a:gd name="connsiteX38" fmla="*/ 326174 w 512483"/>
                  <a:gd name="connsiteY38" fmla="*/ 80224 h 286363"/>
                  <a:gd name="connsiteX39" fmla="*/ 379514 w 512483"/>
                  <a:gd name="connsiteY39" fmla="*/ 112609 h 286363"/>
                  <a:gd name="connsiteX40" fmla="*/ 406184 w 512483"/>
                  <a:gd name="connsiteY40" fmla="*/ 144994 h 286363"/>
                  <a:gd name="connsiteX41" fmla="*/ 469049 w 512483"/>
                  <a:gd name="connsiteY41" fmla="*/ 106894 h 286363"/>
                  <a:gd name="connsiteX42" fmla="*/ 465239 w 512483"/>
                  <a:gd name="connsiteY42" fmla="*/ 127849 h 286363"/>
                  <a:gd name="connsiteX43" fmla="*/ 453809 w 512483"/>
                  <a:gd name="connsiteY43" fmla="*/ 158329 h 286363"/>
                  <a:gd name="connsiteX44" fmla="*/ 491909 w 512483"/>
                  <a:gd name="connsiteY44" fmla="*/ 154519 h 286363"/>
                  <a:gd name="connsiteX45" fmla="*/ 444284 w 512483"/>
                  <a:gd name="connsiteY45" fmla="*/ 146899 h 286363"/>
                  <a:gd name="connsiteX46" fmla="*/ 417614 w 512483"/>
                  <a:gd name="connsiteY46" fmla="*/ 173569 h 286363"/>
                  <a:gd name="connsiteX47" fmla="*/ 408089 w 512483"/>
                  <a:gd name="connsiteY47" fmla="*/ 192619 h 286363"/>
                  <a:gd name="connsiteX48" fmla="*/ 429044 w 512483"/>
                  <a:gd name="connsiteY48" fmla="*/ 200239 h 286363"/>
                  <a:gd name="connsiteX49" fmla="*/ 400469 w 512483"/>
                  <a:gd name="connsiteY49" fmla="*/ 198334 h 286363"/>
                  <a:gd name="connsiteX50" fmla="*/ 438568 w 512483"/>
                  <a:gd name="connsiteY50" fmla="*/ 209764 h 286363"/>
                  <a:gd name="connsiteX51" fmla="*/ 467144 w 512483"/>
                  <a:gd name="connsiteY51" fmla="*/ 217384 h 286363"/>
                  <a:gd name="connsiteX52" fmla="*/ 400469 w 512483"/>
                  <a:gd name="connsiteY52" fmla="*/ 225004 h 286363"/>
                  <a:gd name="connsiteX53" fmla="*/ 448094 w 512483"/>
                  <a:gd name="connsiteY53" fmla="*/ 184999 h 286363"/>
                  <a:gd name="connsiteX54" fmla="*/ 510959 w 512483"/>
                  <a:gd name="connsiteY54" fmla="*/ 213574 h 286363"/>
                  <a:gd name="connsiteX55" fmla="*/ 369989 w 512483"/>
                  <a:gd name="connsiteY55" fmla="*/ 253579 h 286363"/>
                  <a:gd name="connsiteX56" fmla="*/ 371894 w 512483"/>
                  <a:gd name="connsiteY56" fmla="*/ 240244 h 286363"/>
                  <a:gd name="connsiteX57" fmla="*/ 352844 w 512483"/>
                  <a:gd name="connsiteY57" fmla="*/ 253579 h 286363"/>
                  <a:gd name="connsiteX58" fmla="*/ 314744 w 512483"/>
                  <a:gd name="connsiteY58" fmla="*/ 282154 h 286363"/>
                  <a:gd name="connsiteX59" fmla="*/ 280454 w 512483"/>
                  <a:gd name="connsiteY59" fmla="*/ 282154 h 286363"/>
                  <a:gd name="connsiteX60" fmla="*/ 286169 w 512483"/>
                  <a:gd name="connsiteY60" fmla="*/ 276439 h 286363"/>
                  <a:gd name="connsiteX61" fmla="*/ 263309 w 512483"/>
                  <a:gd name="connsiteY61" fmla="*/ 245959 h 286363"/>
                  <a:gd name="connsiteX62" fmla="*/ 246164 w 512483"/>
                  <a:gd name="connsiteY62" fmla="*/ 255484 h 286363"/>
                  <a:gd name="connsiteX63" fmla="*/ 238544 w 512483"/>
                  <a:gd name="connsiteY63" fmla="*/ 257389 h 286363"/>
                  <a:gd name="connsiteX64" fmla="*/ 232829 w 512483"/>
                  <a:gd name="connsiteY64" fmla="*/ 261199 h 286363"/>
                  <a:gd name="connsiteX65" fmla="*/ 198539 w 512483"/>
                  <a:gd name="connsiteY65" fmla="*/ 261199 h 286363"/>
                  <a:gd name="connsiteX66" fmla="*/ 187109 w 512483"/>
                  <a:gd name="connsiteY66" fmla="*/ 255484 h 286363"/>
                  <a:gd name="connsiteX67" fmla="*/ 181394 w 512483"/>
                  <a:gd name="connsiteY67" fmla="*/ 253579 h 286363"/>
                  <a:gd name="connsiteX68" fmla="*/ 175679 w 512483"/>
                  <a:gd name="connsiteY68" fmla="*/ 249769 h 286363"/>
                  <a:gd name="connsiteX69" fmla="*/ 156629 w 512483"/>
                  <a:gd name="connsiteY69" fmla="*/ 247864 h 286363"/>
                  <a:gd name="connsiteX70" fmla="*/ 149009 w 512483"/>
                  <a:gd name="connsiteY70" fmla="*/ 244054 h 286363"/>
                  <a:gd name="connsiteX71" fmla="*/ 131864 w 512483"/>
                  <a:gd name="connsiteY71" fmla="*/ 236434 h 286363"/>
                  <a:gd name="connsiteX72" fmla="*/ 122339 w 512483"/>
                  <a:gd name="connsiteY72" fmla="*/ 225004 h 286363"/>
                  <a:gd name="connsiteX73" fmla="*/ 110909 w 512483"/>
                  <a:gd name="connsiteY73" fmla="*/ 213574 h 286363"/>
                  <a:gd name="connsiteX74" fmla="*/ 105194 w 512483"/>
                  <a:gd name="connsiteY74" fmla="*/ 207859 h 286363"/>
                  <a:gd name="connsiteX75" fmla="*/ 95669 w 512483"/>
                  <a:gd name="connsiteY75" fmla="*/ 196429 h 286363"/>
                  <a:gd name="connsiteX76" fmla="*/ 93764 w 512483"/>
                  <a:gd name="connsiteY76" fmla="*/ 190714 h 286363"/>
                  <a:gd name="connsiteX77" fmla="*/ 82334 w 512483"/>
                  <a:gd name="connsiteY77" fmla="*/ 173569 h 286363"/>
                  <a:gd name="connsiteX78" fmla="*/ 76619 w 512483"/>
                  <a:gd name="connsiteY78" fmla="*/ 167854 h 286363"/>
                  <a:gd name="connsiteX79" fmla="*/ 63284 w 512483"/>
                  <a:gd name="connsiteY79" fmla="*/ 150709 h 286363"/>
                  <a:gd name="connsiteX80" fmla="*/ 57569 w 512483"/>
                  <a:gd name="connsiteY80" fmla="*/ 144994 h 286363"/>
                  <a:gd name="connsiteX81" fmla="*/ 48044 w 512483"/>
                  <a:gd name="connsiteY81" fmla="*/ 127849 h 286363"/>
                  <a:gd name="connsiteX82" fmla="*/ 44234 w 512483"/>
                  <a:gd name="connsiteY82" fmla="*/ 122134 h 286363"/>
                  <a:gd name="connsiteX83" fmla="*/ 40424 w 512483"/>
                  <a:gd name="connsiteY83" fmla="*/ 116419 h 286363"/>
                  <a:gd name="connsiteX84" fmla="*/ 34709 w 512483"/>
                  <a:gd name="connsiteY84" fmla="*/ 110704 h 286363"/>
                  <a:gd name="connsiteX85" fmla="*/ 28994 w 512483"/>
                  <a:gd name="connsiteY85" fmla="*/ 106894 h 286363"/>
                  <a:gd name="connsiteX86" fmla="*/ 19469 w 512483"/>
                  <a:gd name="connsiteY86" fmla="*/ 99274 h 286363"/>
                  <a:gd name="connsiteX87" fmla="*/ 15659 w 512483"/>
                  <a:gd name="connsiteY87" fmla="*/ 93559 h 286363"/>
                  <a:gd name="connsiteX88" fmla="*/ 9944 w 512483"/>
                  <a:gd name="connsiteY88" fmla="*/ 89749 h 286363"/>
                  <a:gd name="connsiteX89" fmla="*/ 4229 w 512483"/>
                  <a:gd name="connsiteY89" fmla="*/ 84034 h 286363"/>
                  <a:gd name="connsiteX90" fmla="*/ 2324 w 512483"/>
                  <a:gd name="connsiteY90" fmla="*/ 59269 h 286363"/>
                  <a:gd name="connsiteX91" fmla="*/ 8039 w 512483"/>
                  <a:gd name="connsiteY91" fmla="*/ 55459 h 286363"/>
                  <a:gd name="connsiteX92" fmla="*/ 11849 w 512483"/>
                  <a:gd name="connsiteY92" fmla="*/ 49744 h 286363"/>
                  <a:gd name="connsiteX93" fmla="*/ 23279 w 512483"/>
                  <a:gd name="connsiteY93" fmla="*/ 53554 h 286363"/>
                  <a:gd name="connsiteX94" fmla="*/ 19469 w 512483"/>
                  <a:gd name="connsiteY94" fmla="*/ 51649 h 286363"/>
                  <a:gd name="connsiteX0" fmla="*/ 19469 w 512483"/>
                  <a:gd name="connsiteY0" fmla="*/ 51649 h 292126"/>
                  <a:gd name="connsiteX1" fmla="*/ 28994 w 512483"/>
                  <a:gd name="connsiteY1" fmla="*/ 53554 h 292126"/>
                  <a:gd name="connsiteX2" fmla="*/ 34709 w 512483"/>
                  <a:gd name="connsiteY2" fmla="*/ 57364 h 292126"/>
                  <a:gd name="connsiteX3" fmla="*/ 40424 w 512483"/>
                  <a:gd name="connsiteY3" fmla="*/ 59269 h 292126"/>
                  <a:gd name="connsiteX4" fmla="*/ 46139 w 512483"/>
                  <a:gd name="connsiteY4" fmla="*/ 57364 h 292126"/>
                  <a:gd name="connsiteX5" fmla="*/ 57569 w 512483"/>
                  <a:gd name="connsiteY5" fmla="*/ 51649 h 292126"/>
                  <a:gd name="connsiteX6" fmla="*/ 59474 w 512483"/>
                  <a:gd name="connsiteY6" fmla="*/ 57364 h 292126"/>
                  <a:gd name="connsiteX7" fmla="*/ 61379 w 512483"/>
                  <a:gd name="connsiteY7" fmla="*/ 72604 h 292126"/>
                  <a:gd name="connsiteX8" fmla="*/ 70904 w 512483"/>
                  <a:gd name="connsiteY8" fmla="*/ 82129 h 292126"/>
                  <a:gd name="connsiteX9" fmla="*/ 82334 w 512483"/>
                  <a:gd name="connsiteY9" fmla="*/ 74509 h 292126"/>
                  <a:gd name="connsiteX10" fmla="*/ 93764 w 512483"/>
                  <a:gd name="connsiteY10" fmla="*/ 70699 h 292126"/>
                  <a:gd name="connsiteX11" fmla="*/ 105194 w 512483"/>
                  <a:gd name="connsiteY11" fmla="*/ 64984 h 292126"/>
                  <a:gd name="connsiteX12" fmla="*/ 116624 w 512483"/>
                  <a:gd name="connsiteY12" fmla="*/ 66889 h 292126"/>
                  <a:gd name="connsiteX13" fmla="*/ 120434 w 512483"/>
                  <a:gd name="connsiteY13" fmla="*/ 72604 h 292126"/>
                  <a:gd name="connsiteX14" fmla="*/ 126149 w 512483"/>
                  <a:gd name="connsiteY14" fmla="*/ 76414 h 292126"/>
                  <a:gd name="connsiteX15" fmla="*/ 133769 w 512483"/>
                  <a:gd name="connsiteY15" fmla="*/ 85939 h 292126"/>
                  <a:gd name="connsiteX16" fmla="*/ 145199 w 512483"/>
                  <a:gd name="connsiteY16" fmla="*/ 89749 h 292126"/>
                  <a:gd name="connsiteX17" fmla="*/ 158534 w 512483"/>
                  <a:gd name="connsiteY17" fmla="*/ 74509 h 292126"/>
                  <a:gd name="connsiteX18" fmla="*/ 169964 w 512483"/>
                  <a:gd name="connsiteY18" fmla="*/ 70699 h 292126"/>
                  <a:gd name="connsiteX19" fmla="*/ 171869 w 512483"/>
                  <a:gd name="connsiteY19" fmla="*/ 64984 h 292126"/>
                  <a:gd name="connsiteX20" fmla="*/ 189014 w 512483"/>
                  <a:gd name="connsiteY20" fmla="*/ 55459 h 292126"/>
                  <a:gd name="connsiteX21" fmla="*/ 211874 w 512483"/>
                  <a:gd name="connsiteY21" fmla="*/ 57364 h 292126"/>
                  <a:gd name="connsiteX22" fmla="*/ 219494 w 512483"/>
                  <a:gd name="connsiteY22" fmla="*/ 68794 h 292126"/>
                  <a:gd name="connsiteX23" fmla="*/ 225209 w 512483"/>
                  <a:gd name="connsiteY23" fmla="*/ 72604 h 292126"/>
                  <a:gd name="connsiteX24" fmla="*/ 238544 w 512483"/>
                  <a:gd name="connsiteY24" fmla="*/ 70699 h 292126"/>
                  <a:gd name="connsiteX25" fmla="*/ 251879 w 512483"/>
                  <a:gd name="connsiteY25" fmla="*/ 55459 h 292126"/>
                  <a:gd name="connsiteX26" fmla="*/ 257594 w 512483"/>
                  <a:gd name="connsiteY26" fmla="*/ 51649 h 292126"/>
                  <a:gd name="connsiteX27" fmla="*/ 261404 w 512483"/>
                  <a:gd name="connsiteY27" fmla="*/ 40219 h 292126"/>
                  <a:gd name="connsiteX28" fmla="*/ 257594 w 512483"/>
                  <a:gd name="connsiteY28" fmla="*/ 13549 h 292126"/>
                  <a:gd name="connsiteX29" fmla="*/ 261404 w 512483"/>
                  <a:gd name="connsiteY29" fmla="*/ 7834 h 292126"/>
                  <a:gd name="connsiteX30" fmla="*/ 286169 w 512483"/>
                  <a:gd name="connsiteY30" fmla="*/ 2119 h 292126"/>
                  <a:gd name="connsiteX31" fmla="*/ 291884 w 512483"/>
                  <a:gd name="connsiteY31" fmla="*/ 214 h 292126"/>
                  <a:gd name="connsiteX32" fmla="*/ 291884 w 512483"/>
                  <a:gd name="connsiteY32" fmla="*/ 11644 h 292126"/>
                  <a:gd name="connsiteX33" fmla="*/ 293789 w 512483"/>
                  <a:gd name="connsiteY33" fmla="*/ 44029 h 292126"/>
                  <a:gd name="connsiteX34" fmla="*/ 299504 w 512483"/>
                  <a:gd name="connsiteY34" fmla="*/ 45934 h 292126"/>
                  <a:gd name="connsiteX35" fmla="*/ 309029 w 512483"/>
                  <a:gd name="connsiteY35" fmla="*/ 59269 h 292126"/>
                  <a:gd name="connsiteX36" fmla="*/ 310934 w 512483"/>
                  <a:gd name="connsiteY36" fmla="*/ 64984 h 292126"/>
                  <a:gd name="connsiteX37" fmla="*/ 322364 w 512483"/>
                  <a:gd name="connsiteY37" fmla="*/ 74509 h 292126"/>
                  <a:gd name="connsiteX38" fmla="*/ 326174 w 512483"/>
                  <a:gd name="connsiteY38" fmla="*/ 80224 h 292126"/>
                  <a:gd name="connsiteX39" fmla="*/ 379514 w 512483"/>
                  <a:gd name="connsiteY39" fmla="*/ 112609 h 292126"/>
                  <a:gd name="connsiteX40" fmla="*/ 406184 w 512483"/>
                  <a:gd name="connsiteY40" fmla="*/ 144994 h 292126"/>
                  <a:gd name="connsiteX41" fmla="*/ 469049 w 512483"/>
                  <a:gd name="connsiteY41" fmla="*/ 106894 h 292126"/>
                  <a:gd name="connsiteX42" fmla="*/ 465239 w 512483"/>
                  <a:gd name="connsiteY42" fmla="*/ 127849 h 292126"/>
                  <a:gd name="connsiteX43" fmla="*/ 453809 w 512483"/>
                  <a:gd name="connsiteY43" fmla="*/ 158329 h 292126"/>
                  <a:gd name="connsiteX44" fmla="*/ 491909 w 512483"/>
                  <a:gd name="connsiteY44" fmla="*/ 154519 h 292126"/>
                  <a:gd name="connsiteX45" fmla="*/ 444284 w 512483"/>
                  <a:gd name="connsiteY45" fmla="*/ 146899 h 292126"/>
                  <a:gd name="connsiteX46" fmla="*/ 417614 w 512483"/>
                  <a:gd name="connsiteY46" fmla="*/ 173569 h 292126"/>
                  <a:gd name="connsiteX47" fmla="*/ 408089 w 512483"/>
                  <a:gd name="connsiteY47" fmla="*/ 192619 h 292126"/>
                  <a:gd name="connsiteX48" fmla="*/ 429044 w 512483"/>
                  <a:gd name="connsiteY48" fmla="*/ 200239 h 292126"/>
                  <a:gd name="connsiteX49" fmla="*/ 400469 w 512483"/>
                  <a:gd name="connsiteY49" fmla="*/ 198334 h 292126"/>
                  <a:gd name="connsiteX50" fmla="*/ 438568 w 512483"/>
                  <a:gd name="connsiteY50" fmla="*/ 209764 h 292126"/>
                  <a:gd name="connsiteX51" fmla="*/ 467144 w 512483"/>
                  <a:gd name="connsiteY51" fmla="*/ 217384 h 292126"/>
                  <a:gd name="connsiteX52" fmla="*/ 400469 w 512483"/>
                  <a:gd name="connsiteY52" fmla="*/ 225004 h 292126"/>
                  <a:gd name="connsiteX53" fmla="*/ 448094 w 512483"/>
                  <a:gd name="connsiteY53" fmla="*/ 184999 h 292126"/>
                  <a:gd name="connsiteX54" fmla="*/ 510959 w 512483"/>
                  <a:gd name="connsiteY54" fmla="*/ 213574 h 292126"/>
                  <a:gd name="connsiteX55" fmla="*/ 369989 w 512483"/>
                  <a:gd name="connsiteY55" fmla="*/ 253579 h 292126"/>
                  <a:gd name="connsiteX56" fmla="*/ 371894 w 512483"/>
                  <a:gd name="connsiteY56" fmla="*/ 240244 h 292126"/>
                  <a:gd name="connsiteX57" fmla="*/ 352844 w 512483"/>
                  <a:gd name="connsiteY57" fmla="*/ 253579 h 292126"/>
                  <a:gd name="connsiteX58" fmla="*/ 314744 w 512483"/>
                  <a:gd name="connsiteY58" fmla="*/ 282154 h 292126"/>
                  <a:gd name="connsiteX59" fmla="*/ 280454 w 512483"/>
                  <a:gd name="connsiteY59" fmla="*/ 282154 h 292126"/>
                  <a:gd name="connsiteX60" fmla="*/ 286169 w 512483"/>
                  <a:gd name="connsiteY60" fmla="*/ 276439 h 292126"/>
                  <a:gd name="connsiteX61" fmla="*/ 261404 w 512483"/>
                  <a:gd name="connsiteY61" fmla="*/ 291679 h 292126"/>
                  <a:gd name="connsiteX62" fmla="*/ 246164 w 512483"/>
                  <a:gd name="connsiteY62" fmla="*/ 255484 h 292126"/>
                  <a:gd name="connsiteX63" fmla="*/ 238544 w 512483"/>
                  <a:gd name="connsiteY63" fmla="*/ 257389 h 292126"/>
                  <a:gd name="connsiteX64" fmla="*/ 232829 w 512483"/>
                  <a:gd name="connsiteY64" fmla="*/ 261199 h 292126"/>
                  <a:gd name="connsiteX65" fmla="*/ 198539 w 512483"/>
                  <a:gd name="connsiteY65" fmla="*/ 261199 h 292126"/>
                  <a:gd name="connsiteX66" fmla="*/ 187109 w 512483"/>
                  <a:gd name="connsiteY66" fmla="*/ 255484 h 292126"/>
                  <a:gd name="connsiteX67" fmla="*/ 181394 w 512483"/>
                  <a:gd name="connsiteY67" fmla="*/ 253579 h 292126"/>
                  <a:gd name="connsiteX68" fmla="*/ 175679 w 512483"/>
                  <a:gd name="connsiteY68" fmla="*/ 249769 h 292126"/>
                  <a:gd name="connsiteX69" fmla="*/ 156629 w 512483"/>
                  <a:gd name="connsiteY69" fmla="*/ 247864 h 292126"/>
                  <a:gd name="connsiteX70" fmla="*/ 149009 w 512483"/>
                  <a:gd name="connsiteY70" fmla="*/ 244054 h 292126"/>
                  <a:gd name="connsiteX71" fmla="*/ 131864 w 512483"/>
                  <a:gd name="connsiteY71" fmla="*/ 236434 h 292126"/>
                  <a:gd name="connsiteX72" fmla="*/ 122339 w 512483"/>
                  <a:gd name="connsiteY72" fmla="*/ 225004 h 292126"/>
                  <a:gd name="connsiteX73" fmla="*/ 110909 w 512483"/>
                  <a:gd name="connsiteY73" fmla="*/ 213574 h 292126"/>
                  <a:gd name="connsiteX74" fmla="*/ 105194 w 512483"/>
                  <a:gd name="connsiteY74" fmla="*/ 207859 h 292126"/>
                  <a:gd name="connsiteX75" fmla="*/ 95669 w 512483"/>
                  <a:gd name="connsiteY75" fmla="*/ 196429 h 292126"/>
                  <a:gd name="connsiteX76" fmla="*/ 93764 w 512483"/>
                  <a:gd name="connsiteY76" fmla="*/ 190714 h 292126"/>
                  <a:gd name="connsiteX77" fmla="*/ 82334 w 512483"/>
                  <a:gd name="connsiteY77" fmla="*/ 173569 h 292126"/>
                  <a:gd name="connsiteX78" fmla="*/ 76619 w 512483"/>
                  <a:gd name="connsiteY78" fmla="*/ 167854 h 292126"/>
                  <a:gd name="connsiteX79" fmla="*/ 63284 w 512483"/>
                  <a:gd name="connsiteY79" fmla="*/ 150709 h 292126"/>
                  <a:gd name="connsiteX80" fmla="*/ 57569 w 512483"/>
                  <a:gd name="connsiteY80" fmla="*/ 144994 h 292126"/>
                  <a:gd name="connsiteX81" fmla="*/ 48044 w 512483"/>
                  <a:gd name="connsiteY81" fmla="*/ 127849 h 292126"/>
                  <a:gd name="connsiteX82" fmla="*/ 44234 w 512483"/>
                  <a:gd name="connsiteY82" fmla="*/ 122134 h 292126"/>
                  <a:gd name="connsiteX83" fmla="*/ 40424 w 512483"/>
                  <a:gd name="connsiteY83" fmla="*/ 116419 h 292126"/>
                  <a:gd name="connsiteX84" fmla="*/ 34709 w 512483"/>
                  <a:gd name="connsiteY84" fmla="*/ 110704 h 292126"/>
                  <a:gd name="connsiteX85" fmla="*/ 28994 w 512483"/>
                  <a:gd name="connsiteY85" fmla="*/ 106894 h 292126"/>
                  <a:gd name="connsiteX86" fmla="*/ 19469 w 512483"/>
                  <a:gd name="connsiteY86" fmla="*/ 99274 h 292126"/>
                  <a:gd name="connsiteX87" fmla="*/ 15659 w 512483"/>
                  <a:gd name="connsiteY87" fmla="*/ 93559 h 292126"/>
                  <a:gd name="connsiteX88" fmla="*/ 9944 w 512483"/>
                  <a:gd name="connsiteY88" fmla="*/ 89749 h 292126"/>
                  <a:gd name="connsiteX89" fmla="*/ 4229 w 512483"/>
                  <a:gd name="connsiteY89" fmla="*/ 84034 h 292126"/>
                  <a:gd name="connsiteX90" fmla="*/ 2324 w 512483"/>
                  <a:gd name="connsiteY90" fmla="*/ 59269 h 292126"/>
                  <a:gd name="connsiteX91" fmla="*/ 8039 w 512483"/>
                  <a:gd name="connsiteY91" fmla="*/ 55459 h 292126"/>
                  <a:gd name="connsiteX92" fmla="*/ 11849 w 512483"/>
                  <a:gd name="connsiteY92" fmla="*/ 49744 h 292126"/>
                  <a:gd name="connsiteX93" fmla="*/ 23279 w 512483"/>
                  <a:gd name="connsiteY93" fmla="*/ 53554 h 292126"/>
                  <a:gd name="connsiteX94" fmla="*/ 19469 w 512483"/>
                  <a:gd name="connsiteY94" fmla="*/ 51649 h 29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512483" h="292126">
                    <a:moveTo>
                      <a:pt x="19469" y="51649"/>
                    </a:moveTo>
                    <a:cubicBezTo>
                      <a:pt x="20421" y="51649"/>
                      <a:pt x="25962" y="52417"/>
                      <a:pt x="28994" y="53554"/>
                    </a:cubicBezTo>
                    <a:cubicBezTo>
                      <a:pt x="31138" y="54358"/>
                      <a:pt x="32661" y="56340"/>
                      <a:pt x="34709" y="57364"/>
                    </a:cubicBezTo>
                    <a:cubicBezTo>
                      <a:pt x="36505" y="58262"/>
                      <a:pt x="38519" y="58634"/>
                      <a:pt x="40424" y="59269"/>
                    </a:cubicBezTo>
                    <a:cubicBezTo>
                      <a:pt x="42329" y="58634"/>
                      <a:pt x="44343" y="58262"/>
                      <a:pt x="46139" y="57364"/>
                    </a:cubicBezTo>
                    <a:cubicBezTo>
                      <a:pt x="60911" y="49978"/>
                      <a:pt x="43204" y="56437"/>
                      <a:pt x="57569" y="51649"/>
                    </a:cubicBezTo>
                    <a:cubicBezTo>
                      <a:pt x="58204" y="53554"/>
                      <a:pt x="59115" y="55388"/>
                      <a:pt x="59474" y="57364"/>
                    </a:cubicBezTo>
                    <a:cubicBezTo>
                      <a:pt x="60390" y="62401"/>
                      <a:pt x="60032" y="67665"/>
                      <a:pt x="61379" y="72604"/>
                    </a:cubicBezTo>
                    <a:cubicBezTo>
                      <a:pt x="62790" y="77778"/>
                      <a:pt x="66953" y="79495"/>
                      <a:pt x="70904" y="82129"/>
                    </a:cubicBezTo>
                    <a:cubicBezTo>
                      <a:pt x="89811" y="75827"/>
                      <a:pt x="60929" y="86401"/>
                      <a:pt x="82334" y="74509"/>
                    </a:cubicBezTo>
                    <a:cubicBezTo>
                      <a:pt x="85845" y="72559"/>
                      <a:pt x="90422" y="72927"/>
                      <a:pt x="93764" y="70699"/>
                    </a:cubicBezTo>
                    <a:cubicBezTo>
                      <a:pt x="101150" y="65775"/>
                      <a:pt x="97307" y="67613"/>
                      <a:pt x="105194" y="64984"/>
                    </a:cubicBezTo>
                    <a:cubicBezTo>
                      <a:pt x="109004" y="65619"/>
                      <a:pt x="113169" y="65162"/>
                      <a:pt x="116624" y="66889"/>
                    </a:cubicBezTo>
                    <a:cubicBezTo>
                      <a:pt x="118672" y="67913"/>
                      <a:pt x="118815" y="70985"/>
                      <a:pt x="120434" y="72604"/>
                    </a:cubicBezTo>
                    <a:cubicBezTo>
                      <a:pt x="122053" y="74223"/>
                      <a:pt x="124244" y="75144"/>
                      <a:pt x="126149" y="76414"/>
                    </a:cubicBezTo>
                    <a:cubicBezTo>
                      <a:pt x="128215" y="82611"/>
                      <a:pt x="127025" y="82942"/>
                      <a:pt x="133769" y="85939"/>
                    </a:cubicBezTo>
                    <a:cubicBezTo>
                      <a:pt x="137439" y="87570"/>
                      <a:pt x="145199" y="89749"/>
                      <a:pt x="145199" y="89749"/>
                    </a:cubicBezTo>
                    <a:cubicBezTo>
                      <a:pt x="150078" y="82430"/>
                      <a:pt x="151014" y="77851"/>
                      <a:pt x="158534" y="74509"/>
                    </a:cubicBezTo>
                    <a:cubicBezTo>
                      <a:pt x="162204" y="72878"/>
                      <a:pt x="169964" y="70699"/>
                      <a:pt x="169964" y="70699"/>
                    </a:cubicBezTo>
                    <a:cubicBezTo>
                      <a:pt x="170599" y="68794"/>
                      <a:pt x="170449" y="66404"/>
                      <a:pt x="171869" y="64984"/>
                    </a:cubicBezTo>
                    <a:cubicBezTo>
                      <a:pt x="178419" y="58434"/>
                      <a:pt x="181827" y="57855"/>
                      <a:pt x="189014" y="55459"/>
                    </a:cubicBezTo>
                    <a:cubicBezTo>
                      <a:pt x="196634" y="56094"/>
                      <a:pt x="204869" y="54299"/>
                      <a:pt x="211874" y="57364"/>
                    </a:cubicBezTo>
                    <a:cubicBezTo>
                      <a:pt x="216069" y="59199"/>
                      <a:pt x="215684" y="66254"/>
                      <a:pt x="219494" y="68794"/>
                    </a:cubicBezTo>
                    <a:lnTo>
                      <a:pt x="225209" y="72604"/>
                    </a:lnTo>
                    <a:cubicBezTo>
                      <a:pt x="229654" y="71969"/>
                      <a:pt x="234243" y="71989"/>
                      <a:pt x="238544" y="70699"/>
                    </a:cubicBezTo>
                    <a:cubicBezTo>
                      <a:pt x="248646" y="67668"/>
                      <a:pt x="241834" y="62155"/>
                      <a:pt x="251879" y="55459"/>
                    </a:cubicBezTo>
                    <a:lnTo>
                      <a:pt x="257594" y="51649"/>
                    </a:lnTo>
                    <a:cubicBezTo>
                      <a:pt x="258864" y="47839"/>
                      <a:pt x="261804" y="44215"/>
                      <a:pt x="261404" y="40219"/>
                    </a:cubicBezTo>
                    <a:cubicBezTo>
                      <a:pt x="259238" y="18564"/>
                      <a:pt x="261047" y="27360"/>
                      <a:pt x="257594" y="13549"/>
                    </a:cubicBezTo>
                    <a:cubicBezTo>
                      <a:pt x="258864" y="11644"/>
                      <a:pt x="259462" y="9047"/>
                      <a:pt x="261404" y="7834"/>
                    </a:cubicBezTo>
                    <a:cubicBezTo>
                      <a:pt x="267602" y="3960"/>
                      <a:pt x="279470" y="3076"/>
                      <a:pt x="286169" y="2119"/>
                    </a:cubicBezTo>
                    <a:cubicBezTo>
                      <a:pt x="288074" y="1484"/>
                      <a:pt x="290088" y="-684"/>
                      <a:pt x="291884" y="214"/>
                    </a:cubicBezTo>
                    <a:cubicBezTo>
                      <a:pt x="296238" y="2391"/>
                      <a:pt x="292610" y="9467"/>
                      <a:pt x="291884" y="11644"/>
                    </a:cubicBezTo>
                    <a:cubicBezTo>
                      <a:pt x="292519" y="22439"/>
                      <a:pt x="291443" y="33473"/>
                      <a:pt x="293789" y="44029"/>
                    </a:cubicBezTo>
                    <a:cubicBezTo>
                      <a:pt x="294225" y="45989"/>
                      <a:pt x="298337" y="44300"/>
                      <a:pt x="299504" y="45934"/>
                    </a:cubicBezTo>
                    <a:cubicBezTo>
                      <a:pt x="310617" y="61491"/>
                      <a:pt x="296170" y="54983"/>
                      <a:pt x="309029" y="59269"/>
                    </a:cubicBezTo>
                    <a:cubicBezTo>
                      <a:pt x="309664" y="61174"/>
                      <a:pt x="309820" y="63313"/>
                      <a:pt x="310934" y="64984"/>
                    </a:cubicBezTo>
                    <a:cubicBezTo>
                      <a:pt x="313868" y="69384"/>
                      <a:pt x="318147" y="71698"/>
                      <a:pt x="322364" y="74509"/>
                    </a:cubicBezTo>
                    <a:cubicBezTo>
                      <a:pt x="323634" y="76414"/>
                      <a:pt x="316649" y="73874"/>
                      <a:pt x="326174" y="80224"/>
                    </a:cubicBezTo>
                    <a:cubicBezTo>
                      <a:pt x="335699" y="86574"/>
                      <a:pt x="366179" y="101814"/>
                      <a:pt x="379514" y="112609"/>
                    </a:cubicBezTo>
                    <a:cubicBezTo>
                      <a:pt x="392849" y="123404"/>
                      <a:pt x="391262" y="145946"/>
                      <a:pt x="406184" y="144994"/>
                    </a:cubicBezTo>
                    <a:cubicBezTo>
                      <a:pt x="421106" y="144042"/>
                      <a:pt x="459207" y="109752"/>
                      <a:pt x="469049" y="106894"/>
                    </a:cubicBezTo>
                    <a:cubicBezTo>
                      <a:pt x="478892" y="104037"/>
                      <a:pt x="466509" y="125944"/>
                      <a:pt x="465239" y="127849"/>
                    </a:cubicBezTo>
                    <a:cubicBezTo>
                      <a:pt x="465874" y="129754"/>
                      <a:pt x="449364" y="153884"/>
                      <a:pt x="453809" y="158329"/>
                    </a:cubicBezTo>
                    <a:cubicBezTo>
                      <a:pt x="458254" y="162774"/>
                      <a:pt x="485995" y="153862"/>
                      <a:pt x="491909" y="154519"/>
                    </a:cubicBezTo>
                    <a:cubicBezTo>
                      <a:pt x="493179" y="156424"/>
                      <a:pt x="456667" y="143724"/>
                      <a:pt x="444284" y="146899"/>
                    </a:cubicBezTo>
                    <a:cubicBezTo>
                      <a:pt x="431902" y="150074"/>
                      <a:pt x="423646" y="165949"/>
                      <a:pt x="417614" y="173569"/>
                    </a:cubicBezTo>
                    <a:cubicBezTo>
                      <a:pt x="411582" y="181189"/>
                      <a:pt x="406184" y="188174"/>
                      <a:pt x="408089" y="192619"/>
                    </a:cubicBezTo>
                    <a:cubicBezTo>
                      <a:pt x="409994" y="197064"/>
                      <a:pt x="412348" y="183543"/>
                      <a:pt x="429044" y="200239"/>
                    </a:cubicBezTo>
                    <a:cubicBezTo>
                      <a:pt x="430860" y="205686"/>
                      <a:pt x="398882" y="196747"/>
                      <a:pt x="400469" y="198334"/>
                    </a:cubicBezTo>
                    <a:cubicBezTo>
                      <a:pt x="402056" y="199921"/>
                      <a:pt x="447458" y="212621"/>
                      <a:pt x="438568" y="209764"/>
                    </a:cubicBezTo>
                    <a:cubicBezTo>
                      <a:pt x="429678" y="206907"/>
                      <a:pt x="473494" y="214844"/>
                      <a:pt x="467144" y="217384"/>
                    </a:cubicBezTo>
                    <a:cubicBezTo>
                      <a:pt x="460794" y="219924"/>
                      <a:pt x="403644" y="230401"/>
                      <a:pt x="400469" y="225004"/>
                    </a:cubicBezTo>
                    <a:cubicBezTo>
                      <a:pt x="397294" y="219607"/>
                      <a:pt x="444919" y="184364"/>
                      <a:pt x="448094" y="184999"/>
                    </a:cubicBezTo>
                    <a:cubicBezTo>
                      <a:pt x="449364" y="188809"/>
                      <a:pt x="523976" y="202144"/>
                      <a:pt x="510959" y="213574"/>
                    </a:cubicBezTo>
                    <a:cubicBezTo>
                      <a:pt x="497942" y="225004"/>
                      <a:pt x="393166" y="249134"/>
                      <a:pt x="369989" y="253579"/>
                    </a:cubicBezTo>
                    <a:cubicBezTo>
                      <a:pt x="346812" y="258024"/>
                      <a:pt x="374751" y="240244"/>
                      <a:pt x="371894" y="240244"/>
                    </a:cubicBezTo>
                    <a:cubicBezTo>
                      <a:pt x="369037" y="240244"/>
                      <a:pt x="362369" y="246594"/>
                      <a:pt x="352844" y="253579"/>
                    </a:cubicBezTo>
                    <a:cubicBezTo>
                      <a:pt x="343319" y="260564"/>
                      <a:pt x="329123" y="281048"/>
                      <a:pt x="314744" y="282154"/>
                    </a:cubicBezTo>
                    <a:cubicBezTo>
                      <a:pt x="301282" y="291129"/>
                      <a:pt x="285217" y="283107"/>
                      <a:pt x="280454" y="282154"/>
                    </a:cubicBezTo>
                    <a:cubicBezTo>
                      <a:pt x="275692" y="281202"/>
                      <a:pt x="288074" y="277074"/>
                      <a:pt x="286169" y="276439"/>
                    </a:cubicBezTo>
                    <a:cubicBezTo>
                      <a:pt x="278549" y="277074"/>
                      <a:pt x="268072" y="295172"/>
                      <a:pt x="261404" y="291679"/>
                    </a:cubicBezTo>
                    <a:cubicBezTo>
                      <a:pt x="254737" y="288187"/>
                      <a:pt x="249974" y="261199"/>
                      <a:pt x="246164" y="255484"/>
                    </a:cubicBezTo>
                    <a:cubicBezTo>
                      <a:pt x="242354" y="249769"/>
                      <a:pt x="241084" y="256754"/>
                      <a:pt x="238544" y="257389"/>
                    </a:cubicBezTo>
                    <a:cubicBezTo>
                      <a:pt x="236639" y="258659"/>
                      <a:pt x="234877" y="260175"/>
                      <a:pt x="232829" y="261199"/>
                    </a:cubicBezTo>
                    <a:cubicBezTo>
                      <a:pt x="222402" y="266412"/>
                      <a:pt x="208464" y="261861"/>
                      <a:pt x="198539" y="261199"/>
                    </a:cubicBezTo>
                    <a:cubicBezTo>
                      <a:pt x="184174" y="256411"/>
                      <a:pt x="201881" y="262870"/>
                      <a:pt x="187109" y="255484"/>
                    </a:cubicBezTo>
                    <a:cubicBezTo>
                      <a:pt x="185313" y="254586"/>
                      <a:pt x="183190" y="254477"/>
                      <a:pt x="181394" y="253579"/>
                    </a:cubicBezTo>
                    <a:cubicBezTo>
                      <a:pt x="179346" y="252555"/>
                      <a:pt x="177910" y="250284"/>
                      <a:pt x="175679" y="249769"/>
                    </a:cubicBezTo>
                    <a:cubicBezTo>
                      <a:pt x="169461" y="248334"/>
                      <a:pt x="162979" y="248499"/>
                      <a:pt x="156629" y="247864"/>
                    </a:cubicBezTo>
                    <a:cubicBezTo>
                      <a:pt x="154089" y="246594"/>
                      <a:pt x="151646" y="245109"/>
                      <a:pt x="149009" y="244054"/>
                    </a:cubicBezTo>
                    <a:cubicBezTo>
                      <a:pt x="139424" y="240220"/>
                      <a:pt x="138630" y="242073"/>
                      <a:pt x="131864" y="236434"/>
                    </a:cubicBezTo>
                    <a:cubicBezTo>
                      <a:pt x="120696" y="227127"/>
                      <a:pt x="130902" y="234637"/>
                      <a:pt x="122339" y="225004"/>
                    </a:cubicBezTo>
                    <a:cubicBezTo>
                      <a:pt x="118759" y="220977"/>
                      <a:pt x="114719" y="217384"/>
                      <a:pt x="110909" y="213574"/>
                    </a:cubicBezTo>
                    <a:cubicBezTo>
                      <a:pt x="109004" y="211669"/>
                      <a:pt x="106688" y="210101"/>
                      <a:pt x="105194" y="207859"/>
                    </a:cubicBezTo>
                    <a:cubicBezTo>
                      <a:pt x="99890" y="199902"/>
                      <a:pt x="103003" y="203763"/>
                      <a:pt x="95669" y="196429"/>
                    </a:cubicBezTo>
                    <a:cubicBezTo>
                      <a:pt x="95034" y="194524"/>
                      <a:pt x="94662" y="192510"/>
                      <a:pt x="93764" y="190714"/>
                    </a:cubicBezTo>
                    <a:cubicBezTo>
                      <a:pt x="91206" y="185598"/>
                      <a:pt x="86163" y="178036"/>
                      <a:pt x="82334" y="173569"/>
                    </a:cubicBezTo>
                    <a:cubicBezTo>
                      <a:pt x="80581" y="171524"/>
                      <a:pt x="78524" y="169759"/>
                      <a:pt x="76619" y="167854"/>
                    </a:cubicBezTo>
                    <a:cubicBezTo>
                      <a:pt x="73010" y="157027"/>
                      <a:pt x="76134" y="163559"/>
                      <a:pt x="63284" y="150709"/>
                    </a:cubicBezTo>
                    <a:lnTo>
                      <a:pt x="57569" y="144994"/>
                    </a:lnTo>
                    <a:cubicBezTo>
                      <a:pt x="54216" y="134935"/>
                      <a:pt x="56778" y="140950"/>
                      <a:pt x="48044" y="127849"/>
                    </a:cubicBezTo>
                    <a:lnTo>
                      <a:pt x="44234" y="122134"/>
                    </a:lnTo>
                    <a:cubicBezTo>
                      <a:pt x="42964" y="120229"/>
                      <a:pt x="42043" y="118038"/>
                      <a:pt x="40424" y="116419"/>
                    </a:cubicBezTo>
                    <a:cubicBezTo>
                      <a:pt x="38519" y="114514"/>
                      <a:pt x="36779" y="112429"/>
                      <a:pt x="34709" y="110704"/>
                    </a:cubicBezTo>
                    <a:cubicBezTo>
                      <a:pt x="32950" y="109238"/>
                      <a:pt x="30899" y="108164"/>
                      <a:pt x="28994" y="106894"/>
                    </a:cubicBezTo>
                    <a:cubicBezTo>
                      <a:pt x="18075" y="90516"/>
                      <a:pt x="32614" y="109790"/>
                      <a:pt x="19469" y="99274"/>
                    </a:cubicBezTo>
                    <a:cubicBezTo>
                      <a:pt x="17681" y="97844"/>
                      <a:pt x="17278" y="95178"/>
                      <a:pt x="15659" y="93559"/>
                    </a:cubicBezTo>
                    <a:cubicBezTo>
                      <a:pt x="14040" y="91940"/>
                      <a:pt x="11703" y="91215"/>
                      <a:pt x="9944" y="89749"/>
                    </a:cubicBezTo>
                    <a:cubicBezTo>
                      <a:pt x="7874" y="88024"/>
                      <a:pt x="6134" y="85939"/>
                      <a:pt x="4229" y="84034"/>
                    </a:cubicBezTo>
                    <a:cubicBezTo>
                      <a:pt x="1000" y="74348"/>
                      <a:pt x="-2386" y="69867"/>
                      <a:pt x="2324" y="59269"/>
                    </a:cubicBezTo>
                    <a:cubicBezTo>
                      <a:pt x="3254" y="57177"/>
                      <a:pt x="6134" y="56729"/>
                      <a:pt x="8039" y="55459"/>
                    </a:cubicBezTo>
                    <a:cubicBezTo>
                      <a:pt x="9309" y="53554"/>
                      <a:pt x="9944" y="51014"/>
                      <a:pt x="11849" y="49744"/>
                    </a:cubicBezTo>
                    <a:cubicBezTo>
                      <a:pt x="20336" y="44086"/>
                      <a:pt x="19201" y="48457"/>
                      <a:pt x="23279" y="53554"/>
                    </a:cubicBezTo>
                    <a:cubicBezTo>
                      <a:pt x="24401" y="54956"/>
                      <a:pt x="18517" y="51649"/>
                      <a:pt x="19469" y="51649"/>
                    </a:cubicBez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9" name="Freeform 92">
                <a:extLst>
                  <a:ext uri="{FF2B5EF4-FFF2-40B4-BE49-F238E27FC236}">
                    <a16:creationId xmlns:a16="http://schemas.microsoft.com/office/drawing/2014/main" id="{BB688F44-5050-4D79-B22B-F277C3D48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7505" y="3011393"/>
                <a:ext cx="119214" cy="241460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30" y="0"/>
                  </a:cxn>
                  <a:cxn ang="0">
                    <a:pos x="38" y="0"/>
                  </a:cxn>
                  <a:cxn ang="0">
                    <a:pos x="42" y="8"/>
                  </a:cxn>
                  <a:cxn ang="0">
                    <a:pos x="48" y="10"/>
                  </a:cxn>
                  <a:cxn ang="0">
                    <a:pos x="54" y="6"/>
                  </a:cxn>
                  <a:cxn ang="0">
                    <a:pos x="58" y="8"/>
                  </a:cxn>
                  <a:cxn ang="0">
                    <a:pos x="56" y="14"/>
                  </a:cxn>
                  <a:cxn ang="0">
                    <a:pos x="50" y="16"/>
                  </a:cxn>
                  <a:cxn ang="0">
                    <a:pos x="46" y="24"/>
                  </a:cxn>
                  <a:cxn ang="0">
                    <a:pos x="50" y="28"/>
                  </a:cxn>
                  <a:cxn ang="0">
                    <a:pos x="58" y="32"/>
                  </a:cxn>
                  <a:cxn ang="0">
                    <a:pos x="58" y="38"/>
                  </a:cxn>
                  <a:cxn ang="0">
                    <a:pos x="52" y="44"/>
                  </a:cxn>
                  <a:cxn ang="0">
                    <a:pos x="46" y="46"/>
                  </a:cxn>
                  <a:cxn ang="0">
                    <a:pos x="40" y="54"/>
                  </a:cxn>
                  <a:cxn ang="0">
                    <a:pos x="44" y="64"/>
                  </a:cxn>
                  <a:cxn ang="0">
                    <a:pos x="54" y="64"/>
                  </a:cxn>
                  <a:cxn ang="0">
                    <a:pos x="58" y="70"/>
                  </a:cxn>
                  <a:cxn ang="0">
                    <a:pos x="65" y="74"/>
                  </a:cxn>
                  <a:cxn ang="0">
                    <a:pos x="65" y="84"/>
                  </a:cxn>
                  <a:cxn ang="0">
                    <a:pos x="42" y="100"/>
                  </a:cxn>
                  <a:cxn ang="0">
                    <a:pos x="42" y="116"/>
                  </a:cxn>
                  <a:cxn ang="0">
                    <a:pos x="34" y="122"/>
                  </a:cxn>
                  <a:cxn ang="0">
                    <a:pos x="28" y="120"/>
                  </a:cxn>
                  <a:cxn ang="0">
                    <a:pos x="26" y="108"/>
                  </a:cxn>
                  <a:cxn ang="0">
                    <a:pos x="24" y="92"/>
                  </a:cxn>
                  <a:cxn ang="0">
                    <a:pos x="10" y="76"/>
                  </a:cxn>
                  <a:cxn ang="0">
                    <a:pos x="0" y="64"/>
                  </a:cxn>
                  <a:cxn ang="0">
                    <a:pos x="0" y="56"/>
                  </a:cxn>
                  <a:cxn ang="0">
                    <a:pos x="12" y="46"/>
                  </a:cxn>
                  <a:cxn ang="0">
                    <a:pos x="12" y="10"/>
                  </a:cxn>
                  <a:cxn ang="0">
                    <a:pos x="16" y="6"/>
                  </a:cxn>
                </a:cxnLst>
                <a:rect l="0" t="0" r="r" b="b"/>
                <a:pathLst>
                  <a:path w="65" h="122">
                    <a:moveTo>
                      <a:pt x="16" y="6"/>
                    </a:moveTo>
                    <a:lnTo>
                      <a:pt x="30" y="0"/>
                    </a:lnTo>
                    <a:lnTo>
                      <a:pt x="38" y="0"/>
                    </a:lnTo>
                    <a:lnTo>
                      <a:pt x="42" y="8"/>
                    </a:lnTo>
                    <a:lnTo>
                      <a:pt x="48" y="10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56" y="14"/>
                    </a:lnTo>
                    <a:lnTo>
                      <a:pt x="50" y="16"/>
                    </a:lnTo>
                    <a:lnTo>
                      <a:pt x="46" y="24"/>
                    </a:lnTo>
                    <a:lnTo>
                      <a:pt x="50" y="28"/>
                    </a:lnTo>
                    <a:lnTo>
                      <a:pt x="58" y="32"/>
                    </a:lnTo>
                    <a:lnTo>
                      <a:pt x="58" y="38"/>
                    </a:lnTo>
                    <a:lnTo>
                      <a:pt x="52" y="44"/>
                    </a:lnTo>
                    <a:lnTo>
                      <a:pt x="46" y="46"/>
                    </a:lnTo>
                    <a:lnTo>
                      <a:pt x="40" y="54"/>
                    </a:lnTo>
                    <a:lnTo>
                      <a:pt x="44" y="64"/>
                    </a:lnTo>
                    <a:lnTo>
                      <a:pt x="54" y="64"/>
                    </a:lnTo>
                    <a:lnTo>
                      <a:pt x="58" y="70"/>
                    </a:lnTo>
                    <a:lnTo>
                      <a:pt x="65" y="74"/>
                    </a:lnTo>
                    <a:lnTo>
                      <a:pt x="65" y="84"/>
                    </a:lnTo>
                    <a:lnTo>
                      <a:pt x="42" y="100"/>
                    </a:lnTo>
                    <a:lnTo>
                      <a:pt x="42" y="116"/>
                    </a:lnTo>
                    <a:lnTo>
                      <a:pt x="34" y="122"/>
                    </a:lnTo>
                    <a:lnTo>
                      <a:pt x="28" y="120"/>
                    </a:lnTo>
                    <a:lnTo>
                      <a:pt x="26" y="108"/>
                    </a:lnTo>
                    <a:lnTo>
                      <a:pt x="24" y="92"/>
                    </a:lnTo>
                    <a:lnTo>
                      <a:pt x="10" y="76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12" y="46"/>
                    </a:lnTo>
                    <a:lnTo>
                      <a:pt x="12" y="10"/>
                    </a:lnTo>
                    <a:lnTo>
                      <a:pt x="16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0" name="Freeform 107">
                <a:extLst>
                  <a:ext uri="{FF2B5EF4-FFF2-40B4-BE49-F238E27FC236}">
                    <a16:creationId xmlns:a16="http://schemas.microsoft.com/office/drawing/2014/main" id="{08B3BF85-8099-467E-BF1B-76A252FF7A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7725" y="3862440"/>
                <a:ext cx="304454" cy="427502"/>
              </a:xfrm>
              <a:custGeom>
                <a:avLst/>
                <a:gdLst/>
                <a:ahLst/>
                <a:cxnLst>
                  <a:cxn ang="0">
                    <a:pos x="60" y="26"/>
                  </a:cxn>
                  <a:cxn ang="0">
                    <a:pos x="78" y="18"/>
                  </a:cxn>
                  <a:cxn ang="0">
                    <a:pos x="146" y="8"/>
                  </a:cxn>
                  <a:cxn ang="0">
                    <a:pos x="164" y="0"/>
                  </a:cxn>
                  <a:cxn ang="0">
                    <a:pos x="166" y="22"/>
                  </a:cxn>
                  <a:cxn ang="0">
                    <a:pos x="158" y="30"/>
                  </a:cxn>
                  <a:cxn ang="0">
                    <a:pos x="132" y="80"/>
                  </a:cxn>
                  <a:cxn ang="0">
                    <a:pos x="80" y="152"/>
                  </a:cxn>
                  <a:cxn ang="0">
                    <a:pos x="12" y="216"/>
                  </a:cxn>
                  <a:cxn ang="0">
                    <a:pos x="2" y="202"/>
                  </a:cxn>
                  <a:cxn ang="0">
                    <a:pos x="0" y="146"/>
                  </a:cxn>
                  <a:cxn ang="0">
                    <a:pos x="16" y="136"/>
                  </a:cxn>
                  <a:cxn ang="0">
                    <a:pos x="16" y="126"/>
                  </a:cxn>
                  <a:cxn ang="0">
                    <a:pos x="40" y="112"/>
                  </a:cxn>
                  <a:cxn ang="0">
                    <a:pos x="66" y="108"/>
                  </a:cxn>
                  <a:cxn ang="0">
                    <a:pos x="108" y="62"/>
                  </a:cxn>
                  <a:cxn ang="0">
                    <a:pos x="52" y="48"/>
                  </a:cxn>
                  <a:cxn ang="0">
                    <a:pos x="32" y="26"/>
                  </a:cxn>
                  <a:cxn ang="0">
                    <a:pos x="32" y="16"/>
                  </a:cxn>
                  <a:cxn ang="0">
                    <a:pos x="40" y="8"/>
                  </a:cxn>
                  <a:cxn ang="0">
                    <a:pos x="60" y="26"/>
                  </a:cxn>
                </a:cxnLst>
                <a:rect l="0" t="0" r="r" b="b"/>
                <a:pathLst>
                  <a:path w="166" h="216">
                    <a:moveTo>
                      <a:pt x="60" y="26"/>
                    </a:moveTo>
                    <a:lnTo>
                      <a:pt x="78" y="18"/>
                    </a:lnTo>
                    <a:lnTo>
                      <a:pt x="146" y="8"/>
                    </a:lnTo>
                    <a:lnTo>
                      <a:pt x="164" y="0"/>
                    </a:lnTo>
                    <a:lnTo>
                      <a:pt x="166" y="22"/>
                    </a:lnTo>
                    <a:lnTo>
                      <a:pt x="158" y="30"/>
                    </a:lnTo>
                    <a:lnTo>
                      <a:pt x="132" y="80"/>
                    </a:lnTo>
                    <a:lnTo>
                      <a:pt x="80" y="152"/>
                    </a:lnTo>
                    <a:lnTo>
                      <a:pt x="12" y="216"/>
                    </a:lnTo>
                    <a:lnTo>
                      <a:pt x="2" y="202"/>
                    </a:lnTo>
                    <a:lnTo>
                      <a:pt x="0" y="146"/>
                    </a:lnTo>
                    <a:lnTo>
                      <a:pt x="16" y="136"/>
                    </a:lnTo>
                    <a:lnTo>
                      <a:pt x="16" y="126"/>
                    </a:lnTo>
                    <a:lnTo>
                      <a:pt x="40" y="112"/>
                    </a:lnTo>
                    <a:lnTo>
                      <a:pt x="66" y="108"/>
                    </a:lnTo>
                    <a:lnTo>
                      <a:pt x="108" y="62"/>
                    </a:lnTo>
                    <a:lnTo>
                      <a:pt x="52" y="48"/>
                    </a:lnTo>
                    <a:lnTo>
                      <a:pt x="32" y="26"/>
                    </a:lnTo>
                    <a:lnTo>
                      <a:pt x="32" y="16"/>
                    </a:lnTo>
                    <a:lnTo>
                      <a:pt x="40" y="8"/>
                    </a:lnTo>
                    <a:lnTo>
                      <a:pt x="60" y="2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1" name="Freeform 90">
                <a:extLst>
                  <a:ext uri="{FF2B5EF4-FFF2-40B4-BE49-F238E27FC236}">
                    <a16:creationId xmlns:a16="http://schemas.microsoft.com/office/drawing/2014/main" id="{6D7AE700-986C-4033-8157-CDAC17B57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8205" y="3205353"/>
                <a:ext cx="315458" cy="3404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4"/>
                  </a:cxn>
                  <a:cxn ang="0">
                    <a:pos x="24" y="2"/>
                  </a:cxn>
                  <a:cxn ang="0">
                    <a:pos x="48" y="12"/>
                  </a:cxn>
                  <a:cxn ang="0">
                    <a:pos x="66" y="16"/>
                  </a:cxn>
                  <a:cxn ang="0">
                    <a:pos x="80" y="14"/>
                  </a:cxn>
                  <a:cxn ang="0">
                    <a:pos x="90" y="8"/>
                  </a:cxn>
                  <a:cxn ang="0">
                    <a:pos x="112" y="6"/>
                  </a:cxn>
                  <a:cxn ang="0">
                    <a:pos x="122" y="12"/>
                  </a:cxn>
                  <a:cxn ang="0">
                    <a:pos x="134" y="10"/>
                  </a:cxn>
                  <a:cxn ang="0">
                    <a:pos x="150" y="12"/>
                  </a:cxn>
                  <a:cxn ang="0">
                    <a:pos x="154" y="20"/>
                  </a:cxn>
                  <a:cxn ang="0">
                    <a:pos x="162" y="40"/>
                  </a:cxn>
                  <a:cxn ang="0">
                    <a:pos x="158" y="44"/>
                  </a:cxn>
                  <a:cxn ang="0">
                    <a:pos x="152" y="56"/>
                  </a:cxn>
                  <a:cxn ang="0">
                    <a:pos x="150" y="66"/>
                  </a:cxn>
                  <a:cxn ang="0">
                    <a:pos x="146" y="70"/>
                  </a:cxn>
                  <a:cxn ang="0">
                    <a:pos x="140" y="60"/>
                  </a:cxn>
                  <a:cxn ang="0">
                    <a:pos x="136" y="48"/>
                  </a:cxn>
                  <a:cxn ang="0">
                    <a:pos x="130" y="40"/>
                  </a:cxn>
                  <a:cxn ang="0">
                    <a:pos x="126" y="28"/>
                  </a:cxn>
                  <a:cxn ang="0">
                    <a:pos x="122" y="16"/>
                  </a:cxn>
                  <a:cxn ang="0">
                    <a:pos x="122" y="24"/>
                  </a:cxn>
                  <a:cxn ang="0">
                    <a:pos x="124" y="42"/>
                  </a:cxn>
                  <a:cxn ang="0">
                    <a:pos x="128" y="54"/>
                  </a:cxn>
                  <a:cxn ang="0">
                    <a:pos x="136" y="64"/>
                  </a:cxn>
                  <a:cxn ang="0">
                    <a:pos x="142" y="72"/>
                  </a:cxn>
                  <a:cxn ang="0">
                    <a:pos x="150" y="96"/>
                  </a:cxn>
                  <a:cxn ang="0">
                    <a:pos x="170" y="130"/>
                  </a:cxn>
                  <a:cxn ang="0">
                    <a:pos x="172" y="136"/>
                  </a:cxn>
                  <a:cxn ang="0">
                    <a:pos x="172" y="152"/>
                  </a:cxn>
                  <a:cxn ang="0">
                    <a:pos x="164" y="152"/>
                  </a:cxn>
                  <a:cxn ang="0">
                    <a:pos x="144" y="172"/>
                  </a:cxn>
                  <a:cxn ang="0">
                    <a:pos x="134" y="166"/>
                  </a:cxn>
                  <a:cxn ang="0">
                    <a:pos x="6" y="164"/>
                  </a:cxn>
                  <a:cxn ang="0">
                    <a:pos x="6" y="38"/>
                  </a:cxn>
                  <a:cxn ang="0">
                    <a:pos x="2" y="36"/>
                  </a:cxn>
                  <a:cxn ang="0">
                    <a:pos x="0" y="24"/>
                  </a:cxn>
                  <a:cxn ang="0">
                    <a:pos x="6" y="20"/>
                  </a:cxn>
                  <a:cxn ang="0">
                    <a:pos x="6" y="0"/>
                  </a:cxn>
                </a:cxnLst>
                <a:rect l="0" t="0" r="r" b="b"/>
                <a:pathLst>
                  <a:path w="172" h="172">
                    <a:moveTo>
                      <a:pt x="6" y="0"/>
                    </a:moveTo>
                    <a:lnTo>
                      <a:pt x="16" y="4"/>
                    </a:lnTo>
                    <a:lnTo>
                      <a:pt x="24" y="2"/>
                    </a:lnTo>
                    <a:lnTo>
                      <a:pt x="48" y="12"/>
                    </a:lnTo>
                    <a:lnTo>
                      <a:pt x="66" y="16"/>
                    </a:lnTo>
                    <a:lnTo>
                      <a:pt x="80" y="14"/>
                    </a:lnTo>
                    <a:lnTo>
                      <a:pt x="90" y="8"/>
                    </a:lnTo>
                    <a:lnTo>
                      <a:pt x="112" y="6"/>
                    </a:lnTo>
                    <a:lnTo>
                      <a:pt x="122" y="12"/>
                    </a:lnTo>
                    <a:lnTo>
                      <a:pt x="134" y="10"/>
                    </a:lnTo>
                    <a:lnTo>
                      <a:pt x="150" y="12"/>
                    </a:lnTo>
                    <a:lnTo>
                      <a:pt x="154" y="20"/>
                    </a:lnTo>
                    <a:lnTo>
                      <a:pt x="162" y="40"/>
                    </a:lnTo>
                    <a:lnTo>
                      <a:pt x="158" y="44"/>
                    </a:lnTo>
                    <a:lnTo>
                      <a:pt x="152" y="56"/>
                    </a:lnTo>
                    <a:lnTo>
                      <a:pt x="150" y="66"/>
                    </a:lnTo>
                    <a:lnTo>
                      <a:pt x="146" y="70"/>
                    </a:lnTo>
                    <a:lnTo>
                      <a:pt x="140" y="60"/>
                    </a:lnTo>
                    <a:lnTo>
                      <a:pt x="136" y="48"/>
                    </a:lnTo>
                    <a:lnTo>
                      <a:pt x="130" y="40"/>
                    </a:lnTo>
                    <a:lnTo>
                      <a:pt x="126" y="28"/>
                    </a:lnTo>
                    <a:lnTo>
                      <a:pt x="122" y="16"/>
                    </a:lnTo>
                    <a:lnTo>
                      <a:pt x="122" y="24"/>
                    </a:lnTo>
                    <a:lnTo>
                      <a:pt x="124" y="42"/>
                    </a:lnTo>
                    <a:lnTo>
                      <a:pt x="128" y="54"/>
                    </a:lnTo>
                    <a:lnTo>
                      <a:pt x="136" y="64"/>
                    </a:lnTo>
                    <a:lnTo>
                      <a:pt x="142" y="72"/>
                    </a:lnTo>
                    <a:lnTo>
                      <a:pt x="150" y="96"/>
                    </a:lnTo>
                    <a:lnTo>
                      <a:pt x="170" y="130"/>
                    </a:lnTo>
                    <a:lnTo>
                      <a:pt x="172" y="136"/>
                    </a:lnTo>
                    <a:lnTo>
                      <a:pt x="172" y="152"/>
                    </a:lnTo>
                    <a:lnTo>
                      <a:pt x="164" y="152"/>
                    </a:lnTo>
                    <a:lnTo>
                      <a:pt x="144" y="172"/>
                    </a:lnTo>
                    <a:lnTo>
                      <a:pt x="134" y="166"/>
                    </a:lnTo>
                    <a:lnTo>
                      <a:pt x="6" y="164"/>
                    </a:lnTo>
                    <a:lnTo>
                      <a:pt x="6" y="38"/>
                    </a:lnTo>
                    <a:lnTo>
                      <a:pt x="2" y="36"/>
                    </a:lnTo>
                    <a:lnTo>
                      <a:pt x="0" y="24"/>
                    </a:lnTo>
                    <a:lnTo>
                      <a:pt x="6" y="2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2" name="Freeform 91">
                <a:extLst>
                  <a:ext uri="{FF2B5EF4-FFF2-40B4-BE49-F238E27FC236}">
                    <a16:creationId xmlns:a16="http://schemas.microsoft.com/office/drawing/2014/main" id="{36AD07C7-479E-4D6A-9FE6-A35DD6D16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2527" y="3157853"/>
                <a:ext cx="456682" cy="439378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51" y="4"/>
                  </a:cxn>
                  <a:cxn ang="0">
                    <a:pos x="79" y="8"/>
                  </a:cxn>
                  <a:cxn ang="0">
                    <a:pos x="93" y="16"/>
                  </a:cxn>
                  <a:cxn ang="0">
                    <a:pos x="99" y="28"/>
                  </a:cxn>
                  <a:cxn ang="0">
                    <a:pos x="107" y="34"/>
                  </a:cxn>
                  <a:cxn ang="0">
                    <a:pos x="125" y="34"/>
                  </a:cxn>
                  <a:cxn ang="0">
                    <a:pos x="137" y="42"/>
                  </a:cxn>
                  <a:cxn ang="0">
                    <a:pos x="157" y="54"/>
                  </a:cxn>
                  <a:cxn ang="0">
                    <a:pos x="171" y="40"/>
                  </a:cxn>
                  <a:cxn ang="0">
                    <a:pos x="173" y="30"/>
                  </a:cxn>
                  <a:cxn ang="0">
                    <a:pos x="167" y="22"/>
                  </a:cxn>
                  <a:cxn ang="0">
                    <a:pos x="177" y="12"/>
                  </a:cxn>
                  <a:cxn ang="0">
                    <a:pos x="191" y="6"/>
                  </a:cxn>
                  <a:cxn ang="0">
                    <a:pos x="209" y="8"/>
                  </a:cxn>
                  <a:cxn ang="0">
                    <a:pos x="223" y="16"/>
                  </a:cxn>
                  <a:cxn ang="0">
                    <a:pos x="237" y="22"/>
                  </a:cxn>
                  <a:cxn ang="0">
                    <a:pos x="249" y="24"/>
                  </a:cxn>
                  <a:cxn ang="0">
                    <a:pos x="249" y="44"/>
                  </a:cxn>
                  <a:cxn ang="0">
                    <a:pos x="243" y="48"/>
                  </a:cxn>
                  <a:cxn ang="0">
                    <a:pos x="245" y="60"/>
                  </a:cxn>
                  <a:cxn ang="0">
                    <a:pos x="249" y="62"/>
                  </a:cxn>
                  <a:cxn ang="0">
                    <a:pos x="249" y="188"/>
                  </a:cxn>
                  <a:cxn ang="0">
                    <a:pos x="249" y="222"/>
                  </a:cxn>
                  <a:cxn ang="0">
                    <a:pos x="231" y="222"/>
                  </a:cxn>
                  <a:cxn ang="0">
                    <a:pos x="97" y="168"/>
                  </a:cxn>
                  <a:cxn ang="0">
                    <a:pos x="91" y="174"/>
                  </a:cxn>
                  <a:cxn ang="0">
                    <a:pos x="79" y="180"/>
                  </a:cxn>
                  <a:cxn ang="0">
                    <a:pos x="69" y="172"/>
                  </a:cxn>
                  <a:cxn ang="0">
                    <a:pos x="59" y="168"/>
                  </a:cxn>
                  <a:cxn ang="0">
                    <a:pos x="43" y="164"/>
                  </a:cxn>
                  <a:cxn ang="0">
                    <a:pos x="37" y="158"/>
                  </a:cxn>
                  <a:cxn ang="0">
                    <a:pos x="33" y="150"/>
                  </a:cxn>
                  <a:cxn ang="0">
                    <a:pos x="14" y="148"/>
                  </a:cxn>
                  <a:cxn ang="0">
                    <a:pos x="8" y="136"/>
                  </a:cxn>
                  <a:cxn ang="0">
                    <a:pos x="4" y="126"/>
                  </a:cxn>
                  <a:cxn ang="0">
                    <a:pos x="0" y="116"/>
                  </a:cxn>
                  <a:cxn ang="0">
                    <a:pos x="8" y="112"/>
                  </a:cxn>
                  <a:cxn ang="0">
                    <a:pos x="8" y="66"/>
                  </a:cxn>
                  <a:cxn ang="0">
                    <a:pos x="4" y="48"/>
                  </a:cxn>
                  <a:cxn ang="0">
                    <a:pos x="12" y="42"/>
                  </a:cxn>
                  <a:cxn ang="0">
                    <a:pos x="12" y="26"/>
                  </a:cxn>
                  <a:cxn ang="0">
                    <a:pos x="33" y="12"/>
                  </a:cxn>
                  <a:cxn ang="0">
                    <a:pos x="35" y="10"/>
                  </a:cxn>
                  <a:cxn ang="0">
                    <a:pos x="35" y="0"/>
                  </a:cxn>
                </a:cxnLst>
                <a:rect l="0" t="0" r="r" b="b"/>
                <a:pathLst>
                  <a:path w="249" h="222">
                    <a:moveTo>
                      <a:pt x="35" y="0"/>
                    </a:moveTo>
                    <a:lnTo>
                      <a:pt x="51" y="4"/>
                    </a:lnTo>
                    <a:lnTo>
                      <a:pt x="79" y="8"/>
                    </a:lnTo>
                    <a:lnTo>
                      <a:pt x="93" y="16"/>
                    </a:lnTo>
                    <a:lnTo>
                      <a:pt x="99" y="28"/>
                    </a:lnTo>
                    <a:lnTo>
                      <a:pt x="107" y="34"/>
                    </a:lnTo>
                    <a:lnTo>
                      <a:pt x="125" y="34"/>
                    </a:lnTo>
                    <a:lnTo>
                      <a:pt x="137" y="42"/>
                    </a:lnTo>
                    <a:lnTo>
                      <a:pt x="157" y="54"/>
                    </a:lnTo>
                    <a:lnTo>
                      <a:pt x="171" y="40"/>
                    </a:lnTo>
                    <a:lnTo>
                      <a:pt x="173" y="30"/>
                    </a:lnTo>
                    <a:lnTo>
                      <a:pt x="167" y="22"/>
                    </a:lnTo>
                    <a:lnTo>
                      <a:pt x="177" y="12"/>
                    </a:lnTo>
                    <a:lnTo>
                      <a:pt x="191" y="6"/>
                    </a:lnTo>
                    <a:lnTo>
                      <a:pt x="209" y="8"/>
                    </a:lnTo>
                    <a:lnTo>
                      <a:pt x="223" y="16"/>
                    </a:lnTo>
                    <a:lnTo>
                      <a:pt x="237" y="22"/>
                    </a:lnTo>
                    <a:lnTo>
                      <a:pt x="249" y="24"/>
                    </a:lnTo>
                    <a:lnTo>
                      <a:pt x="249" y="44"/>
                    </a:lnTo>
                    <a:lnTo>
                      <a:pt x="243" y="48"/>
                    </a:lnTo>
                    <a:lnTo>
                      <a:pt x="245" y="60"/>
                    </a:lnTo>
                    <a:lnTo>
                      <a:pt x="249" y="62"/>
                    </a:lnTo>
                    <a:lnTo>
                      <a:pt x="249" y="188"/>
                    </a:lnTo>
                    <a:lnTo>
                      <a:pt x="249" y="222"/>
                    </a:lnTo>
                    <a:lnTo>
                      <a:pt x="231" y="222"/>
                    </a:lnTo>
                    <a:lnTo>
                      <a:pt x="97" y="168"/>
                    </a:lnTo>
                    <a:lnTo>
                      <a:pt x="91" y="174"/>
                    </a:lnTo>
                    <a:lnTo>
                      <a:pt x="79" y="180"/>
                    </a:lnTo>
                    <a:lnTo>
                      <a:pt x="69" y="172"/>
                    </a:lnTo>
                    <a:lnTo>
                      <a:pt x="59" y="168"/>
                    </a:lnTo>
                    <a:lnTo>
                      <a:pt x="43" y="164"/>
                    </a:lnTo>
                    <a:lnTo>
                      <a:pt x="37" y="158"/>
                    </a:lnTo>
                    <a:lnTo>
                      <a:pt x="33" y="150"/>
                    </a:lnTo>
                    <a:lnTo>
                      <a:pt x="14" y="148"/>
                    </a:lnTo>
                    <a:lnTo>
                      <a:pt x="8" y="136"/>
                    </a:lnTo>
                    <a:lnTo>
                      <a:pt x="4" y="126"/>
                    </a:lnTo>
                    <a:lnTo>
                      <a:pt x="0" y="116"/>
                    </a:lnTo>
                    <a:lnTo>
                      <a:pt x="8" y="112"/>
                    </a:lnTo>
                    <a:lnTo>
                      <a:pt x="8" y="66"/>
                    </a:lnTo>
                    <a:lnTo>
                      <a:pt x="4" y="48"/>
                    </a:lnTo>
                    <a:lnTo>
                      <a:pt x="12" y="42"/>
                    </a:lnTo>
                    <a:lnTo>
                      <a:pt x="12" y="26"/>
                    </a:lnTo>
                    <a:lnTo>
                      <a:pt x="33" y="12"/>
                    </a:lnTo>
                    <a:lnTo>
                      <a:pt x="35" y="10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3" name="Freeform 93">
                <a:extLst>
                  <a:ext uri="{FF2B5EF4-FFF2-40B4-BE49-F238E27FC236}">
                    <a16:creationId xmlns:a16="http://schemas.microsoft.com/office/drawing/2014/main" id="{B5AA4EBC-C011-4510-B692-DFE499ECA3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4317" y="3023269"/>
                <a:ext cx="607075" cy="613546"/>
              </a:xfrm>
              <a:custGeom>
                <a:avLst/>
                <a:gdLst/>
                <a:ahLst/>
                <a:cxnLst>
                  <a:cxn ang="0">
                    <a:pos x="0" y="164"/>
                  </a:cxn>
                  <a:cxn ang="0">
                    <a:pos x="0" y="146"/>
                  </a:cxn>
                  <a:cxn ang="0">
                    <a:pos x="32" y="126"/>
                  </a:cxn>
                  <a:cxn ang="0">
                    <a:pos x="54" y="124"/>
                  </a:cxn>
                  <a:cxn ang="0">
                    <a:pos x="78" y="104"/>
                  </a:cxn>
                  <a:cxn ang="0">
                    <a:pos x="80" y="96"/>
                  </a:cxn>
                  <a:cxn ang="0">
                    <a:pos x="96" y="86"/>
                  </a:cxn>
                  <a:cxn ang="0">
                    <a:pos x="120" y="84"/>
                  </a:cxn>
                  <a:cxn ang="0">
                    <a:pos x="120" y="76"/>
                  </a:cxn>
                  <a:cxn ang="0">
                    <a:pos x="112" y="66"/>
                  </a:cxn>
                  <a:cxn ang="0">
                    <a:pos x="112" y="40"/>
                  </a:cxn>
                  <a:cxn ang="0">
                    <a:pos x="110" y="34"/>
                  </a:cxn>
                  <a:cxn ang="0">
                    <a:pos x="126" y="22"/>
                  </a:cxn>
                  <a:cxn ang="0">
                    <a:pos x="138" y="20"/>
                  </a:cxn>
                  <a:cxn ang="0">
                    <a:pos x="154" y="10"/>
                  </a:cxn>
                  <a:cxn ang="0">
                    <a:pos x="180" y="6"/>
                  </a:cxn>
                  <a:cxn ang="0">
                    <a:pos x="204" y="2"/>
                  </a:cxn>
                  <a:cxn ang="0">
                    <a:pos x="218" y="4"/>
                  </a:cxn>
                  <a:cxn ang="0">
                    <a:pos x="226" y="6"/>
                  </a:cxn>
                  <a:cxn ang="0">
                    <a:pos x="238" y="0"/>
                  </a:cxn>
                  <a:cxn ang="0">
                    <a:pos x="254" y="0"/>
                  </a:cxn>
                  <a:cxn ang="0">
                    <a:pos x="262" y="0"/>
                  </a:cxn>
                  <a:cxn ang="0">
                    <a:pos x="270" y="4"/>
                  </a:cxn>
                  <a:cxn ang="0">
                    <a:pos x="270" y="40"/>
                  </a:cxn>
                  <a:cxn ang="0">
                    <a:pos x="258" y="50"/>
                  </a:cxn>
                  <a:cxn ang="0">
                    <a:pos x="258" y="58"/>
                  </a:cxn>
                  <a:cxn ang="0">
                    <a:pos x="282" y="86"/>
                  </a:cxn>
                  <a:cxn ang="0">
                    <a:pos x="286" y="114"/>
                  </a:cxn>
                  <a:cxn ang="0">
                    <a:pos x="292" y="116"/>
                  </a:cxn>
                  <a:cxn ang="0">
                    <a:pos x="294" y="132"/>
                  </a:cxn>
                  <a:cxn ang="0">
                    <a:pos x="296" y="180"/>
                  </a:cxn>
                  <a:cxn ang="0">
                    <a:pos x="288" y="184"/>
                  </a:cxn>
                  <a:cxn ang="0">
                    <a:pos x="292" y="194"/>
                  </a:cxn>
                  <a:cxn ang="0">
                    <a:pos x="302" y="216"/>
                  </a:cxn>
                  <a:cxn ang="0">
                    <a:pos x="321" y="218"/>
                  </a:cxn>
                  <a:cxn ang="0">
                    <a:pos x="325" y="226"/>
                  </a:cxn>
                  <a:cxn ang="0">
                    <a:pos x="331" y="232"/>
                  </a:cxn>
                  <a:cxn ang="0">
                    <a:pos x="264" y="272"/>
                  </a:cxn>
                  <a:cxn ang="0">
                    <a:pos x="226" y="304"/>
                  </a:cxn>
                  <a:cxn ang="0">
                    <a:pos x="206" y="308"/>
                  </a:cxn>
                  <a:cxn ang="0">
                    <a:pos x="188" y="310"/>
                  </a:cxn>
                  <a:cxn ang="0">
                    <a:pos x="190" y="294"/>
                  </a:cxn>
                  <a:cxn ang="0">
                    <a:pos x="170" y="286"/>
                  </a:cxn>
                  <a:cxn ang="0">
                    <a:pos x="160" y="276"/>
                  </a:cxn>
                  <a:cxn ang="0">
                    <a:pos x="0" y="164"/>
                  </a:cxn>
                </a:cxnLst>
                <a:rect l="0" t="0" r="r" b="b"/>
                <a:pathLst>
                  <a:path w="331" h="310">
                    <a:moveTo>
                      <a:pt x="0" y="164"/>
                    </a:moveTo>
                    <a:lnTo>
                      <a:pt x="0" y="146"/>
                    </a:lnTo>
                    <a:lnTo>
                      <a:pt x="32" y="126"/>
                    </a:lnTo>
                    <a:lnTo>
                      <a:pt x="54" y="124"/>
                    </a:lnTo>
                    <a:lnTo>
                      <a:pt x="78" y="104"/>
                    </a:lnTo>
                    <a:lnTo>
                      <a:pt x="80" y="96"/>
                    </a:lnTo>
                    <a:lnTo>
                      <a:pt x="96" y="86"/>
                    </a:lnTo>
                    <a:lnTo>
                      <a:pt x="120" y="84"/>
                    </a:lnTo>
                    <a:lnTo>
                      <a:pt x="120" y="76"/>
                    </a:lnTo>
                    <a:lnTo>
                      <a:pt x="112" y="66"/>
                    </a:lnTo>
                    <a:lnTo>
                      <a:pt x="112" y="40"/>
                    </a:lnTo>
                    <a:lnTo>
                      <a:pt x="110" y="34"/>
                    </a:lnTo>
                    <a:lnTo>
                      <a:pt x="126" y="22"/>
                    </a:lnTo>
                    <a:lnTo>
                      <a:pt x="138" y="20"/>
                    </a:lnTo>
                    <a:lnTo>
                      <a:pt x="154" y="10"/>
                    </a:lnTo>
                    <a:lnTo>
                      <a:pt x="180" y="6"/>
                    </a:lnTo>
                    <a:lnTo>
                      <a:pt x="204" y="2"/>
                    </a:lnTo>
                    <a:lnTo>
                      <a:pt x="218" y="4"/>
                    </a:lnTo>
                    <a:lnTo>
                      <a:pt x="226" y="6"/>
                    </a:lnTo>
                    <a:lnTo>
                      <a:pt x="238" y="0"/>
                    </a:lnTo>
                    <a:lnTo>
                      <a:pt x="254" y="0"/>
                    </a:lnTo>
                    <a:lnTo>
                      <a:pt x="262" y="0"/>
                    </a:lnTo>
                    <a:lnTo>
                      <a:pt x="270" y="4"/>
                    </a:lnTo>
                    <a:lnTo>
                      <a:pt x="270" y="40"/>
                    </a:lnTo>
                    <a:lnTo>
                      <a:pt x="258" y="50"/>
                    </a:lnTo>
                    <a:lnTo>
                      <a:pt x="258" y="58"/>
                    </a:lnTo>
                    <a:lnTo>
                      <a:pt x="282" y="86"/>
                    </a:lnTo>
                    <a:lnTo>
                      <a:pt x="286" y="114"/>
                    </a:lnTo>
                    <a:lnTo>
                      <a:pt x="292" y="116"/>
                    </a:lnTo>
                    <a:lnTo>
                      <a:pt x="294" y="132"/>
                    </a:lnTo>
                    <a:lnTo>
                      <a:pt x="296" y="180"/>
                    </a:lnTo>
                    <a:lnTo>
                      <a:pt x="288" y="184"/>
                    </a:lnTo>
                    <a:lnTo>
                      <a:pt x="292" y="194"/>
                    </a:lnTo>
                    <a:lnTo>
                      <a:pt x="302" y="216"/>
                    </a:lnTo>
                    <a:lnTo>
                      <a:pt x="321" y="218"/>
                    </a:lnTo>
                    <a:lnTo>
                      <a:pt x="325" y="226"/>
                    </a:lnTo>
                    <a:lnTo>
                      <a:pt x="331" y="232"/>
                    </a:lnTo>
                    <a:lnTo>
                      <a:pt x="264" y="272"/>
                    </a:lnTo>
                    <a:lnTo>
                      <a:pt x="226" y="304"/>
                    </a:lnTo>
                    <a:lnTo>
                      <a:pt x="206" y="308"/>
                    </a:lnTo>
                    <a:lnTo>
                      <a:pt x="188" y="310"/>
                    </a:lnTo>
                    <a:lnTo>
                      <a:pt x="190" y="294"/>
                    </a:lnTo>
                    <a:lnTo>
                      <a:pt x="170" y="286"/>
                    </a:lnTo>
                    <a:lnTo>
                      <a:pt x="160" y="276"/>
                    </a:lnTo>
                    <a:lnTo>
                      <a:pt x="0" y="16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" name="Freeform 94">
                <a:extLst>
                  <a:ext uri="{FF2B5EF4-FFF2-40B4-BE49-F238E27FC236}">
                    <a16:creationId xmlns:a16="http://schemas.microsoft.com/office/drawing/2014/main" id="{92AA8F3D-B043-4740-80C5-16D441502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9601" y="3062853"/>
                <a:ext cx="344804" cy="285002"/>
              </a:xfrm>
              <a:custGeom>
                <a:avLst/>
                <a:gdLst/>
                <a:ahLst/>
                <a:cxnLst>
                  <a:cxn ang="0">
                    <a:pos x="68" y="144"/>
                  </a:cxn>
                  <a:cxn ang="0">
                    <a:pos x="0" y="144"/>
                  </a:cxn>
                  <a:cxn ang="0">
                    <a:pos x="10" y="138"/>
                  </a:cxn>
                  <a:cxn ang="0">
                    <a:pos x="28" y="128"/>
                  </a:cxn>
                  <a:cxn ang="0">
                    <a:pos x="50" y="110"/>
                  </a:cxn>
                  <a:cxn ang="0">
                    <a:pos x="52" y="104"/>
                  </a:cxn>
                  <a:cxn ang="0">
                    <a:pos x="52" y="68"/>
                  </a:cxn>
                  <a:cxn ang="0">
                    <a:pos x="62" y="56"/>
                  </a:cxn>
                  <a:cxn ang="0">
                    <a:pos x="74" y="44"/>
                  </a:cxn>
                  <a:cxn ang="0">
                    <a:pos x="88" y="40"/>
                  </a:cxn>
                  <a:cxn ang="0">
                    <a:pos x="102" y="30"/>
                  </a:cxn>
                  <a:cxn ang="0">
                    <a:pos x="108" y="14"/>
                  </a:cxn>
                  <a:cxn ang="0">
                    <a:pos x="112" y="4"/>
                  </a:cxn>
                  <a:cxn ang="0">
                    <a:pos x="116" y="0"/>
                  </a:cxn>
                  <a:cxn ang="0">
                    <a:pos x="122" y="0"/>
                  </a:cxn>
                  <a:cxn ang="0">
                    <a:pos x="126" y="8"/>
                  </a:cxn>
                  <a:cxn ang="0">
                    <a:pos x="132" y="12"/>
                  </a:cxn>
                  <a:cxn ang="0">
                    <a:pos x="154" y="10"/>
                  </a:cxn>
                  <a:cxn ang="0">
                    <a:pos x="164" y="10"/>
                  </a:cxn>
                  <a:cxn ang="0">
                    <a:pos x="168" y="14"/>
                  </a:cxn>
                  <a:cxn ang="0">
                    <a:pos x="178" y="14"/>
                  </a:cxn>
                  <a:cxn ang="0">
                    <a:pos x="180" y="20"/>
                  </a:cxn>
                  <a:cxn ang="0">
                    <a:pos x="180" y="46"/>
                  </a:cxn>
                  <a:cxn ang="0">
                    <a:pos x="188" y="56"/>
                  </a:cxn>
                  <a:cxn ang="0">
                    <a:pos x="188" y="64"/>
                  </a:cxn>
                  <a:cxn ang="0">
                    <a:pos x="164" y="66"/>
                  </a:cxn>
                  <a:cxn ang="0">
                    <a:pos x="148" y="76"/>
                  </a:cxn>
                  <a:cxn ang="0">
                    <a:pos x="146" y="84"/>
                  </a:cxn>
                  <a:cxn ang="0">
                    <a:pos x="122" y="104"/>
                  </a:cxn>
                  <a:cxn ang="0">
                    <a:pos x="100" y="106"/>
                  </a:cxn>
                  <a:cxn ang="0">
                    <a:pos x="68" y="126"/>
                  </a:cxn>
                  <a:cxn ang="0">
                    <a:pos x="68" y="144"/>
                  </a:cxn>
                </a:cxnLst>
                <a:rect l="0" t="0" r="r" b="b"/>
                <a:pathLst>
                  <a:path w="188" h="144">
                    <a:moveTo>
                      <a:pt x="68" y="144"/>
                    </a:moveTo>
                    <a:lnTo>
                      <a:pt x="0" y="144"/>
                    </a:lnTo>
                    <a:lnTo>
                      <a:pt x="10" y="138"/>
                    </a:lnTo>
                    <a:lnTo>
                      <a:pt x="28" y="128"/>
                    </a:lnTo>
                    <a:lnTo>
                      <a:pt x="50" y="110"/>
                    </a:lnTo>
                    <a:lnTo>
                      <a:pt x="52" y="104"/>
                    </a:lnTo>
                    <a:lnTo>
                      <a:pt x="52" y="68"/>
                    </a:lnTo>
                    <a:lnTo>
                      <a:pt x="62" y="56"/>
                    </a:lnTo>
                    <a:lnTo>
                      <a:pt x="74" y="44"/>
                    </a:lnTo>
                    <a:lnTo>
                      <a:pt x="88" y="40"/>
                    </a:lnTo>
                    <a:lnTo>
                      <a:pt x="102" y="30"/>
                    </a:lnTo>
                    <a:lnTo>
                      <a:pt x="108" y="14"/>
                    </a:lnTo>
                    <a:lnTo>
                      <a:pt x="112" y="4"/>
                    </a:lnTo>
                    <a:lnTo>
                      <a:pt x="116" y="0"/>
                    </a:lnTo>
                    <a:lnTo>
                      <a:pt x="122" y="0"/>
                    </a:lnTo>
                    <a:lnTo>
                      <a:pt x="126" y="8"/>
                    </a:lnTo>
                    <a:lnTo>
                      <a:pt x="132" y="12"/>
                    </a:lnTo>
                    <a:lnTo>
                      <a:pt x="154" y="10"/>
                    </a:lnTo>
                    <a:lnTo>
                      <a:pt x="164" y="10"/>
                    </a:lnTo>
                    <a:lnTo>
                      <a:pt x="168" y="14"/>
                    </a:lnTo>
                    <a:lnTo>
                      <a:pt x="178" y="14"/>
                    </a:lnTo>
                    <a:lnTo>
                      <a:pt x="180" y="20"/>
                    </a:lnTo>
                    <a:lnTo>
                      <a:pt x="180" y="46"/>
                    </a:lnTo>
                    <a:lnTo>
                      <a:pt x="188" y="56"/>
                    </a:lnTo>
                    <a:lnTo>
                      <a:pt x="188" y="64"/>
                    </a:lnTo>
                    <a:lnTo>
                      <a:pt x="164" y="66"/>
                    </a:lnTo>
                    <a:lnTo>
                      <a:pt x="148" y="76"/>
                    </a:lnTo>
                    <a:lnTo>
                      <a:pt x="146" y="84"/>
                    </a:lnTo>
                    <a:lnTo>
                      <a:pt x="122" y="104"/>
                    </a:lnTo>
                    <a:lnTo>
                      <a:pt x="100" y="106"/>
                    </a:lnTo>
                    <a:lnTo>
                      <a:pt x="68" y="126"/>
                    </a:lnTo>
                    <a:lnTo>
                      <a:pt x="68" y="14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5" name="Freeform 95">
                <a:extLst>
                  <a:ext uri="{FF2B5EF4-FFF2-40B4-BE49-F238E27FC236}">
                    <a16:creationId xmlns:a16="http://schemas.microsoft.com/office/drawing/2014/main" id="{83AEF016-DE2C-4244-A109-8A9A4C1CD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222" y="3347853"/>
                <a:ext cx="242096" cy="209792"/>
              </a:xfrm>
              <a:custGeom>
                <a:avLst/>
                <a:gdLst/>
                <a:ahLst/>
                <a:cxnLst>
                  <a:cxn ang="0">
                    <a:pos x="0" y="106"/>
                  </a:cxn>
                  <a:cxn ang="0">
                    <a:pos x="4" y="94"/>
                  </a:cxn>
                  <a:cxn ang="0">
                    <a:pos x="14" y="78"/>
                  </a:cxn>
                  <a:cxn ang="0">
                    <a:pos x="20" y="62"/>
                  </a:cxn>
                  <a:cxn ang="0">
                    <a:pos x="30" y="54"/>
                  </a:cxn>
                  <a:cxn ang="0">
                    <a:pos x="36" y="38"/>
                  </a:cxn>
                  <a:cxn ang="0">
                    <a:pos x="46" y="24"/>
                  </a:cxn>
                  <a:cxn ang="0">
                    <a:pos x="52" y="18"/>
                  </a:cxn>
                  <a:cxn ang="0">
                    <a:pos x="60" y="8"/>
                  </a:cxn>
                  <a:cxn ang="0">
                    <a:pos x="64" y="0"/>
                  </a:cxn>
                  <a:cxn ang="0">
                    <a:pos x="132" y="0"/>
                  </a:cxn>
                  <a:cxn ang="0">
                    <a:pos x="132" y="28"/>
                  </a:cxn>
                  <a:cxn ang="0">
                    <a:pos x="82" y="28"/>
                  </a:cxn>
                  <a:cxn ang="0">
                    <a:pos x="82" y="70"/>
                  </a:cxn>
                  <a:cxn ang="0">
                    <a:pos x="72" y="70"/>
                  </a:cxn>
                  <a:cxn ang="0">
                    <a:pos x="64" y="74"/>
                  </a:cxn>
                  <a:cxn ang="0">
                    <a:pos x="64" y="82"/>
                  </a:cxn>
                  <a:cxn ang="0">
                    <a:pos x="64" y="106"/>
                  </a:cxn>
                  <a:cxn ang="0">
                    <a:pos x="0" y="106"/>
                  </a:cxn>
                </a:cxnLst>
                <a:rect l="0" t="0" r="r" b="b"/>
                <a:pathLst>
                  <a:path w="132" h="106">
                    <a:moveTo>
                      <a:pt x="0" y="106"/>
                    </a:moveTo>
                    <a:lnTo>
                      <a:pt x="4" y="94"/>
                    </a:lnTo>
                    <a:lnTo>
                      <a:pt x="14" y="78"/>
                    </a:lnTo>
                    <a:lnTo>
                      <a:pt x="20" y="62"/>
                    </a:lnTo>
                    <a:lnTo>
                      <a:pt x="30" y="54"/>
                    </a:lnTo>
                    <a:lnTo>
                      <a:pt x="36" y="38"/>
                    </a:lnTo>
                    <a:lnTo>
                      <a:pt x="46" y="24"/>
                    </a:lnTo>
                    <a:lnTo>
                      <a:pt x="52" y="18"/>
                    </a:lnTo>
                    <a:lnTo>
                      <a:pt x="60" y="8"/>
                    </a:lnTo>
                    <a:lnTo>
                      <a:pt x="64" y="0"/>
                    </a:lnTo>
                    <a:lnTo>
                      <a:pt x="132" y="0"/>
                    </a:lnTo>
                    <a:lnTo>
                      <a:pt x="132" y="28"/>
                    </a:lnTo>
                    <a:lnTo>
                      <a:pt x="82" y="28"/>
                    </a:lnTo>
                    <a:lnTo>
                      <a:pt x="82" y="70"/>
                    </a:lnTo>
                    <a:lnTo>
                      <a:pt x="72" y="70"/>
                    </a:lnTo>
                    <a:lnTo>
                      <a:pt x="64" y="74"/>
                    </a:lnTo>
                    <a:lnTo>
                      <a:pt x="64" y="82"/>
                    </a:lnTo>
                    <a:lnTo>
                      <a:pt x="64" y="106"/>
                    </a:lnTo>
                    <a:lnTo>
                      <a:pt x="0" y="10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6" name="Freeform 96">
                <a:extLst>
                  <a:ext uri="{FF2B5EF4-FFF2-40B4-BE49-F238E27FC236}">
                    <a16:creationId xmlns:a16="http://schemas.microsoft.com/office/drawing/2014/main" id="{A1D7E6AF-E19E-4539-A88F-6801CC98DD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6894" y="3834732"/>
                <a:ext cx="88035" cy="5541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8" y="4"/>
                  </a:cxn>
                  <a:cxn ang="0">
                    <a:pos x="22" y="0"/>
                  </a:cxn>
                  <a:cxn ang="0">
                    <a:pos x="48" y="0"/>
                  </a:cxn>
                  <a:cxn ang="0">
                    <a:pos x="44" y="10"/>
                  </a:cxn>
                  <a:cxn ang="0">
                    <a:pos x="42" y="16"/>
                  </a:cxn>
                  <a:cxn ang="0">
                    <a:pos x="30" y="20"/>
                  </a:cxn>
                  <a:cxn ang="0">
                    <a:pos x="22" y="28"/>
                  </a:cxn>
                  <a:cxn ang="0">
                    <a:pos x="16" y="22"/>
                  </a:cxn>
                  <a:cxn ang="0">
                    <a:pos x="8" y="14"/>
                  </a:cxn>
                  <a:cxn ang="0">
                    <a:pos x="6" y="12"/>
                  </a:cxn>
                  <a:cxn ang="0">
                    <a:pos x="0" y="6"/>
                  </a:cxn>
                </a:cxnLst>
                <a:rect l="0" t="0" r="r" b="b"/>
                <a:pathLst>
                  <a:path w="48" h="28">
                    <a:moveTo>
                      <a:pt x="0" y="6"/>
                    </a:moveTo>
                    <a:lnTo>
                      <a:pt x="18" y="4"/>
                    </a:lnTo>
                    <a:lnTo>
                      <a:pt x="22" y="0"/>
                    </a:lnTo>
                    <a:lnTo>
                      <a:pt x="48" y="0"/>
                    </a:lnTo>
                    <a:lnTo>
                      <a:pt x="44" y="10"/>
                    </a:lnTo>
                    <a:lnTo>
                      <a:pt x="42" y="16"/>
                    </a:lnTo>
                    <a:lnTo>
                      <a:pt x="30" y="20"/>
                    </a:lnTo>
                    <a:lnTo>
                      <a:pt x="22" y="28"/>
                    </a:lnTo>
                    <a:lnTo>
                      <a:pt x="16" y="22"/>
                    </a:lnTo>
                    <a:lnTo>
                      <a:pt x="8" y="14"/>
                    </a:lnTo>
                    <a:lnTo>
                      <a:pt x="6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7" name="Freeform 97">
                <a:extLst>
                  <a:ext uri="{FF2B5EF4-FFF2-40B4-BE49-F238E27FC236}">
                    <a16:creationId xmlns:a16="http://schemas.microsoft.com/office/drawing/2014/main" id="{0DC12DAD-A69A-4687-AE03-3094162883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5933" y="3921816"/>
                <a:ext cx="80699" cy="95000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8" y="8"/>
                  </a:cxn>
                  <a:cxn ang="0">
                    <a:pos x="16" y="2"/>
                  </a:cxn>
                  <a:cxn ang="0">
                    <a:pos x="30" y="0"/>
                  </a:cxn>
                  <a:cxn ang="0">
                    <a:pos x="38" y="8"/>
                  </a:cxn>
                  <a:cxn ang="0">
                    <a:pos x="44" y="16"/>
                  </a:cxn>
                  <a:cxn ang="0">
                    <a:pos x="42" y="24"/>
                  </a:cxn>
                  <a:cxn ang="0">
                    <a:pos x="40" y="32"/>
                  </a:cxn>
                  <a:cxn ang="0">
                    <a:pos x="34" y="40"/>
                  </a:cxn>
                  <a:cxn ang="0">
                    <a:pos x="24" y="48"/>
                  </a:cxn>
                  <a:cxn ang="0">
                    <a:pos x="16" y="44"/>
                  </a:cxn>
                  <a:cxn ang="0">
                    <a:pos x="4" y="32"/>
                  </a:cxn>
                  <a:cxn ang="0">
                    <a:pos x="0" y="24"/>
                  </a:cxn>
                  <a:cxn ang="0">
                    <a:pos x="0" y="16"/>
                  </a:cxn>
                </a:cxnLst>
                <a:rect l="0" t="0" r="r" b="b"/>
                <a:pathLst>
                  <a:path w="44" h="48">
                    <a:moveTo>
                      <a:pt x="0" y="16"/>
                    </a:moveTo>
                    <a:lnTo>
                      <a:pt x="8" y="8"/>
                    </a:lnTo>
                    <a:lnTo>
                      <a:pt x="16" y="2"/>
                    </a:lnTo>
                    <a:lnTo>
                      <a:pt x="30" y="0"/>
                    </a:lnTo>
                    <a:lnTo>
                      <a:pt x="38" y="8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40" y="32"/>
                    </a:lnTo>
                    <a:lnTo>
                      <a:pt x="34" y="40"/>
                    </a:lnTo>
                    <a:lnTo>
                      <a:pt x="24" y="48"/>
                    </a:lnTo>
                    <a:lnTo>
                      <a:pt x="16" y="44"/>
                    </a:lnTo>
                    <a:lnTo>
                      <a:pt x="4" y="32"/>
                    </a:lnTo>
                    <a:lnTo>
                      <a:pt x="0" y="24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8" name="Freeform 98">
                <a:extLst>
                  <a:ext uri="{FF2B5EF4-FFF2-40B4-BE49-F238E27FC236}">
                    <a16:creationId xmlns:a16="http://schemas.microsoft.com/office/drawing/2014/main" id="{ABC805B8-D592-4E41-8678-2173BE5DE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222" y="3347853"/>
                <a:ext cx="363145" cy="423544"/>
              </a:xfrm>
              <a:custGeom>
                <a:avLst/>
                <a:gdLst/>
                <a:ahLst/>
                <a:cxnLst>
                  <a:cxn ang="0">
                    <a:pos x="0" y="106"/>
                  </a:cxn>
                  <a:cxn ang="0">
                    <a:pos x="64" y="106"/>
                  </a:cxn>
                  <a:cxn ang="0">
                    <a:pos x="64" y="82"/>
                  </a:cxn>
                  <a:cxn ang="0">
                    <a:pos x="64" y="74"/>
                  </a:cxn>
                  <a:cxn ang="0">
                    <a:pos x="68" y="72"/>
                  </a:cxn>
                  <a:cxn ang="0">
                    <a:pos x="72" y="70"/>
                  </a:cxn>
                  <a:cxn ang="0">
                    <a:pos x="82" y="70"/>
                  </a:cxn>
                  <a:cxn ang="0">
                    <a:pos x="82" y="28"/>
                  </a:cxn>
                  <a:cxn ang="0">
                    <a:pos x="132" y="28"/>
                  </a:cxn>
                  <a:cxn ang="0">
                    <a:pos x="132" y="0"/>
                  </a:cxn>
                  <a:cxn ang="0">
                    <a:pos x="198" y="48"/>
                  </a:cxn>
                  <a:cxn ang="0">
                    <a:pos x="168" y="48"/>
                  </a:cxn>
                  <a:cxn ang="0">
                    <a:pos x="180" y="184"/>
                  </a:cxn>
                  <a:cxn ang="0">
                    <a:pos x="186" y="192"/>
                  </a:cxn>
                  <a:cxn ang="0">
                    <a:pos x="184" y="202"/>
                  </a:cxn>
                  <a:cxn ang="0">
                    <a:pos x="84" y="200"/>
                  </a:cxn>
                  <a:cxn ang="0">
                    <a:pos x="78" y="214"/>
                  </a:cxn>
                  <a:cxn ang="0">
                    <a:pos x="68" y="206"/>
                  </a:cxn>
                  <a:cxn ang="0">
                    <a:pos x="60" y="194"/>
                  </a:cxn>
                  <a:cxn ang="0">
                    <a:pos x="52" y="188"/>
                  </a:cxn>
                  <a:cxn ang="0">
                    <a:pos x="40" y="182"/>
                  </a:cxn>
                  <a:cxn ang="0">
                    <a:pos x="26" y="182"/>
                  </a:cxn>
                  <a:cxn ang="0">
                    <a:pos x="12" y="184"/>
                  </a:cxn>
                  <a:cxn ang="0">
                    <a:pos x="12" y="172"/>
                  </a:cxn>
                  <a:cxn ang="0">
                    <a:pos x="18" y="152"/>
                  </a:cxn>
                  <a:cxn ang="0">
                    <a:pos x="12" y="144"/>
                  </a:cxn>
                  <a:cxn ang="0">
                    <a:pos x="8" y="138"/>
                  </a:cxn>
                  <a:cxn ang="0">
                    <a:pos x="12" y="130"/>
                  </a:cxn>
                  <a:cxn ang="0">
                    <a:pos x="12" y="122"/>
                  </a:cxn>
                  <a:cxn ang="0">
                    <a:pos x="8" y="116"/>
                  </a:cxn>
                  <a:cxn ang="0">
                    <a:pos x="0" y="112"/>
                  </a:cxn>
                  <a:cxn ang="0">
                    <a:pos x="0" y="106"/>
                  </a:cxn>
                </a:cxnLst>
                <a:rect l="0" t="0" r="r" b="b"/>
                <a:pathLst>
                  <a:path w="198" h="214">
                    <a:moveTo>
                      <a:pt x="0" y="106"/>
                    </a:moveTo>
                    <a:lnTo>
                      <a:pt x="64" y="106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68" y="72"/>
                    </a:lnTo>
                    <a:lnTo>
                      <a:pt x="72" y="70"/>
                    </a:lnTo>
                    <a:lnTo>
                      <a:pt x="82" y="70"/>
                    </a:lnTo>
                    <a:lnTo>
                      <a:pt x="82" y="28"/>
                    </a:lnTo>
                    <a:lnTo>
                      <a:pt x="132" y="28"/>
                    </a:lnTo>
                    <a:lnTo>
                      <a:pt x="132" y="0"/>
                    </a:lnTo>
                    <a:lnTo>
                      <a:pt x="198" y="48"/>
                    </a:lnTo>
                    <a:lnTo>
                      <a:pt x="168" y="48"/>
                    </a:lnTo>
                    <a:lnTo>
                      <a:pt x="180" y="184"/>
                    </a:lnTo>
                    <a:lnTo>
                      <a:pt x="186" y="192"/>
                    </a:lnTo>
                    <a:lnTo>
                      <a:pt x="184" y="202"/>
                    </a:lnTo>
                    <a:lnTo>
                      <a:pt x="84" y="200"/>
                    </a:lnTo>
                    <a:lnTo>
                      <a:pt x="78" y="214"/>
                    </a:lnTo>
                    <a:lnTo>
                      <a:pt x="68" y="206"/>
                    </a:lnTo>
                    <a:lnTo>
                      <a:pt x="60" y="194"/>
                    </a:lnTo>
                    <a:lnTo>
                      <a:pt x="52" y="188"/>
                    </a:lnTo>
                    <a:lnTo>
                      <a:pt x="40" y="182"/>
                    </a:lnTo>
                    <a:lnTo>
                      <a:pt x="26" y="182"/>
                    </a:lnTo>
                    <a:lnTo>
                      <a:pt x="12" y="184"/>
                    </a:lnTo>
                    <a:lnTo>
                      <a:pt x="12" y="172"/>
                    </a:lnTo>
                    <a:lnTo>
                      <a:pt x="18" y="152"/>
                    </a:lnTo>
                    <a:lnTo>
                      <a:pt x="12" y="144"/>
                    </a:lnTo>
                    <a:lnTo>
                      <a:pt x="8" y="138"/>
                    </a:lnTo>
                    <a:lnTo>
                      <a:pt x="12" y="130"/>
                    </a:lnTo>
                    <a:lnTo>
                      <a:pt x="12" y="122"/>
                    </a:lnTo>
                    <a:lnTo>
                      <a:pt x="8" y="116"/>
                    </a:lnTo>
                    <a:lnTo>
                      <a:pt x="0" y="112"/>
                    </a:lnTo>
                    <a:lnTo>
                      <a:pt x="0" y="10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9" name="Freeform 99">
                <a:extLst>
                  <a:ext uri="{FF2B5EF4-FFF2-40B4-BE49-F238E27FC236}">
                    <a16:creationId xmlns:a16="http://schemas.microsoft.com/office/drawing/2014/main" id="{2241C345-D5E9-4DFD-B37B-F8D4DAEBA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243" y="3834732"/>
                <a:ext cx="212751" cy="174168"/>
              </a:xfrm>
              <a:custGeom>
                <a:avLst/>
                <a:gdLst/>
                <a:ahLst/>
                <a:cxnLst>
                  <a:cxn ang="0">
                    <a:pos x="60" y="6"/>
                  </a:cxn>
                  <a:cxn ang="0">
                    <a:pos x="60" y="8"/>
                  </a:cxn>
                  <a:cxn ang="0">
                    <a:pos x="72" y="12"/>
                  </a:cxn>
                  <a:cxn ang="0">
                    <a:pos x="84" y="8"/>
                  </a:cxn>
                  <a:cxn ang="0">
                    <a:pos x="98" y="6"/>
                  </a:cxn>
                  <a:cxn ang="0">
                    <a:pos x="100" y="14"/>
                  </a:cxn>
                  <a:cxn ang="0">
                    <a:pos x="106" y="24"/>
                  </a:cxn>
                  <a:cxn ang="0">
                    <a:pos x="112" y="38"/>
                  </a:cxn>
                  <a:cxn ang="0">
                    <a:pos x="110" y="46"/>
                  </a:cxn>
                  <a:cxn ang="0">
                    <a:pos x="112" y="50"/>
                  </a:cxn>
                  <a:cxn ang="0">
                    <a:pos x="114" y="54"/>
                  </a:cxn>
                  <a:cxn ang="0">
                    <a:pos x="116" y="68"/>
                  </a:cxn>
                  <a:cxn ang="0">
                    <a:pos x="110" y="70"/>
                  </a:cxn>
                  <a:cxn ang="0">
                    <a:pos x="112" y="80"/>
                  </a:cxn>
                  <a:cxn ang="0">
                    <a:pos x="106" y="84"/>
                  </a:cxn>
                  <a:cxn ang="0">
                    <a:pos x="100" y="82"/>
                  </a:cxn>
                  <a:cxn ang="0">
                    <a:pos x="96" y="88"/>
                  </a:cxn>
                  <a:cxn ang="0">
                    <a:pos x="90" y="86"/>
                  </a:cxn>
                  <a:cxn ang="0">
                    <a:pos x="88" y="72"/>
                  </a:cxn>
                  <a:cxn ang="0">
                    <a:pos x="82" y="70"/>
                  </a:cxn>
                  <a:cxn ang="0">
                    <a:pos x="74" y="68"/>
                  </a:cxn>
                  <a:cxn ang="0">
                    <a:pos x="76" y="60"/>
                  </a:cxn>
                  <a:cxn ang="0">
                    <a:pos x="70" y="52"/>
                  </a:cxn>
                  <a:cxn ang="0">
                    <a:pos x="62" y="44"/>
                  </a:cxn>
                  <a:cxn ang="0">
                    <a:pos x="48" y="46"/>
                  </a:cxn>
                  <a:cxn ang="0">
                    <a:pos x="40" y="52"/>
                  </a:cxn>
                  <a:cxn ang="0">
                    <a:pos x="32" y="60"/>
                  </a:cxn>
                  <a:cxn ang="0">
                    <a:pos x="24" y="50"/>
                  </a:cxn>
                  <a:cxn ang="0">
                    <a:pos x="14" y="40"/>
                  </a:cxn>
                  <a:cxn ang="0">
                    <a:pos x="6" y="38"/>
                  </a:cxn>
                  <a:cxn ang="0">
                    <a:pos x="0" y="28"/>
                  </a:cxn>
                  <a:cxn ang="0">
                    <a:pos x="8" y="20"/>
                  </a:cxn>
                  <a:cxn ang="0">
                    <a:pos x="20" y="16"/>
                  </a:cxn>
                  <a:cxn ang="0">
                    <a:pos x="22" y="10"/>
                  </a:cxn>
                  <a:cxn ang="0">
                    <a:pos x="26" y="0"/>
                  </a:cxn>
                  <a:cxn ang="0">
                    <a:pos x="32" y="0"/>
                  </a:cxn>
                  <a:cxn ang="0">
                    <a:pos x="38" y="4"/>
                  </a:cxn>
                  <a:cxn ang="0">
                    <a:pos x="50" y="4"/>
                  </a:cxn>
                  <a:cxn ang="0">
                    <a:pos x="60" y="6"/>
                  </a:cxn>
                </a:cxnLst>
                <a:rect l="0" t="0" r="r" b="b"/>
                <a:pathLst>
                  <a:path w="116" h="88">
                    <a:moveTo>
                      <a:pt x="60" y="6"/>
                    </a:moveTo>
                    <a:lnTo>
                      <a:pt x="60" y="8"/>
                    </a:lnTo>
                    <a:lnTo>
                      <a:pt x="72" y="12"/>
                    </a:lnTo>
                    <a:lnTo>
                      <a:pt x="84" y="8"/>
                    </a:lnTo>
                    <a:lnTo>
                      <a:pt x="98" y="6"/>
                    </a:lnTo>
                    <a:lnTo>
                      <a:pt x="100" y="14"/>
                    </a:lnTo>
                    <a:lnTo>
                      <a:pt x="106" y="24"/>
                    </a:lnTo>
                    <a:lnTo>
                      <a:pt x="112" y="38"/>
                    </a:lnTo>
                    <a:lnTo>
                      <a:pt x="110" y="46"/>
                    </a:lnTo>
                    <a:lnTo>
                      <a:pt x="112" y="50"/>
                    </a:lnTo>
                    <a:lnTo>
                      <a:pt x="114" y="54"/>
                    </a:lnTo>
                    <a:lnTo>
                      <a:pt x="116" y="68"/>
                    </a:lnTo>
                    <a:lnTo>
                      <a:pt x="110" y="70"/>
                    </a:lnTo>
                    <a:lnTo>
                      <a:pt x="112" y="80"/>
                    </a:lnTo>
                    <a:lnTo>
                      <a:pt x="106" y="84"/>
                    </a:lnTo>
                    <a:lnTo>
                      <a:pt x="100" y="82"/>
                    </a:lnTo>
                    <a:lnTo>
                      <a:pt x="96" y="88"/>
                    </a:lnTo>
                    <a:lnTo>
                      <a:pt x="90" y="86"/>
                    </a:lnTo>
                    <a:lnTo>
                      <a:pt x="88" y="72"/>
                    </a:lnTo>
                    <a:lnTo>
                      <a:pt x="82" y="70"/>
                    </a:lnTo>
                    <a:lnTo>
                      <a:pt x="74" y="68"/>
                    </a:lnTo>
                    <a:lnTo>
                      <a:pt x="76" y="60"/>
                    </a:lnTo>
                    <a:lnTo>
                      <a:pt x="70" y="52"/>
                    </a:lnTo>
                    <a:lnTo>
                      <a:pt x="62" y="44"/>
                    </a:lnTo>
                    <a:lnTo>
                      <a:pt x="48" y="46"/>
                    </a:lnTo>
                    <a:lnTo>
                      <a:pt x="40" y="52"/>
                    </a:lnTo>
                    <a:lnTo>
                      <a:pt x="32" y="60"/>
                    </a:lnTo>
                    <a:lnTo>
                      <a:pt x="24" y="50"/>
                    </a:lnTo>
                    <a:lnTo>
                      <a:pt x="14" y="40"/>
                    </a:lnTo>
                    <a:lnTo>
                      <a:pt x="6" y="38"/>
                    </a:lnTo>
                    <a:lnTo>
                      <a:pt x="0" y="28"/>
                    </a:lnTo>
                    <a:lnTo>
                      <a:pt x="8" y="20"/>
                    </a:lnTo>
                    <a:lnTo>
                      <a:pt x="20" y="16"/>
                    </a:lnTo>
                    <a:lnTo>
                      <a:pt x="22" y="10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8" y="4"/>
                    </a:lnTo>
                    <a:lnTo>
                      <a:pt x="50" y="4"/>
                    </a:lnTo>
                    <a:lnTo>
                      <a:pt x="6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0" name="Freeform 100">
                <a:extLst>
                  <a:ext uri="{FF2B5EF4-FFF2-40B4-BE49-F238E27FC236}">
                    <a16:creationId xmlns:a16="http://schemas.microsoft.com/office/drawing/2014/main" id="{62F9C0D8-8F70-45D0-8CFF-CDE8A0889B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9951" y="3969316"/>
                <a:ext cx="121048" cy="130626"/>
              </a:xfrm>
              <a:custGeom>
                <a:avLst/>
                <a:gdLst/>
                <a:ahLst/>
                <a:cxnLst>
                  <a:cxn ang="0">
                    <a:pos x="50" y="16"/>
                  </a:cxn>
                  <a:cxn ang="0">
                    <a:pos x="50" y="26"/>
                  </a:cxn>
                  <a:cxn ang="0">
                    <a:pos x="50" y="34"/>
                  </a:cxn>
                  <a:cxn ang="0">
                    <a:pos x="58" y="36"/>
                  </a:cxn>
                  <a:cxn ang="0">
                    <a:pos x="64" y="40"/>
                  </a:cxn>
                  <a:cxn ang="0">
                    <a:pos x="66" y="46"/>
                  </a:cxn>
                  <a:cxn ang="0">
                    <a:pos x="66" y="54"/>
                  </a:cxn>
                  <a:cxn ang="0">
                    <a:pos x="62" y="66"/>
                  </a:cxn>
                  <a:cxn ang="0">
                    <a:pos x="50" y="62"/>
                  </a:cxn>
                  <a:cxn ang="0">
                    <a:pos x="38" y="54"/>
                  </a:cxn>
                  <a:cxn ang="0">
                    <a:pos x="30" y="44"/>
                  </a:cxn>
                  <a:cxn ang="0">
                    <a:pos x="18" y="36"/>
                  </a:cxn>
                  <a:cxn ang="0">
                    <a:pos x="8" y="32"/>
                  </a:cxn>
                  <a:cxn ang="0">
                    <a:pos x="0" y="24"/>
                  </a:cxn>
                  <a:cxn ang="0">
                    <a:pos x="16" y="8"/>
                  </a:cxn>
                  <a:cxn ang="0">
                    <a:pos x="18" y="0"/>
                  </a:cxn>
                  <a:cxn ang="0">
                    <a:pos x="24" y="0"/>
                  </a:cxn>
                  <a:cxn ang="0">
                    <a:pos x="32" y="4"/>
                  </a:cxn>
                  <a:cxn ang="0">
                    <a:pos x="34" y="18"/>
                  </a:cxn>
                  <a:cxn ang="0">
                    <a:pos x="40" y="20"/>
                  </a:cxn>
                  <a:cxn ang="0">
                    <a:pos x="44" y="14"/>
                  </a:cxn>
                  <a:cxn ang="0">
                    <a:pos x="50" y="16"/>
                  </a:cxn>
                </a:cxnLst>
                <a:rect l="0" t="0" r="r" b="b"/>
                <a:pathLst>
                  <a:path w="66" h="66">
                    <a:moveTo>
                      <a:pt x="50" y="16"/>
                    </a:moveTo>
                    <a:lnTo>
                      <a:pt x="50" y="26"/>
                    </a:lnTo>
                    <a:lnTo>
                      <a:pt x="50" y="34"/>
                    </a:lnTo>
                    <a:lnTo>
                      <a:pt x="58" y="36"/>
                    </a:lnTo>
                    <a:lnTo>
                      <a:pt x="64" y="40"/>
                    </a:lnTo>
                    <a:lnTo>
                      <a:pt x="66" y="46"/>
                    </a:lnTo>
                    <a:lnTo>
                      <a:pt x="66" y="54"/>
                    </a:lnTo>
                    <a:lnTo>
                      <a:pt x="62" y="66"/>
                    </a:lnTo>
                    <a:lnTo>
                      <a:pt x="50" y="62"/>
                    </a:lnTo>
                    <a:lnTo>
                      <a:pt x="38" y="54"/>
                    </a:lnTo>
                    <a:lnTo>
                      <a:pt x="30" y="44"/>
                    </a:lnTo>
                    <a:lnTo>
                      <a:pt x="18" y="36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16" y="8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32" y="4"/>
                    </a:lnTo>
                    <a:lnTo>
                      <a:pt x="34" y="18"/>
                    </a:lnTo>
                    <a:lnTo>
                      <a:pt x="40" y="20"/>
                    </a:lnTo>
                    <a:lnTo>
                      <a:pt x="44" y="14"/>
                    </a:lnTo>
                    <a:lnTo>
                      <a:pt x="50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1" name="Freeform 101">
                <a:extLst>
                  <a:ext uri="{FF2B5EF4-FFF2-40B4-BE49-F238E27FC236}">
                    <a16:creationId xmlns:a16="http://schemas.microsoft.com/office/drawing/2014/main" id="{24A1A05A-C9E8-47F2-A1DB-E4F9984742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8074" y="3490355"/>
                <a:ext cx="308122" cy="510628"/>
              </a:xfrm>
              <a:custGeom>
                <a:avLst/>
                <a:gdLst/>
                <a:ahLst/>
                <a:cxnLst>
                  <a:cxn ang="0">
                    <a:pos x="166" y="128"/>
                  </a:cxn>
                  <a:cxn ang="0">
                    <a:pos x="152" y="130"/>
                  </a:cxn>
                  <a:cxn ang="0">
                    <a:pos x="148" y="142"/>
                  </a:cxn>
                  <a:cxn ang="0">
                    <a:pos x="136" y="170"/>
                  </a:cxn>
                  <a:cxn ang="0">
                    <a:pos x="144" y="178"/>
                  </a:cxn>
                  <a:cxn ang="0">
                    <a:pos x="148" y="204"/>
                  </a:cxn>
                  <a:cxn ang="0">
                    <a:pos x="136" y="206"/>
                  </a:cxn>
                  <a:cxn ang="0">
                    <a:pos x="112" y="230"/>
                  </a:cxn>
                  <a:cxn ang="0">
                    <a:pos x="88" y="234"/>
                  </a:cxn>
                  <a:cxn ang="0">
                    <a:pos x="86" y="246"/>
                  </a:cxn>
                  <a:cxn ang="0">
                    <a:pos x="40" y="258"/>
                  </a:cxn>
                  <a:cxn ang="0">
                    <a:pos x="30" y="246"/>
                  </a:cxn>
                  <a:cxn ang="0">
                    <a:pos x="10" y="226"/>
                  </a:cxn>
                  <a:cxn ang="0">
                    <a:pos x="12" y="216"/>
                  </a:cxn>
                  <a:cxn ang="0">
                    <a:pos x="32" y="216"/>
                  </a:cxn>
                  <a:cxn ang="0">
                    <a:pos x="26" y="206"/>
                  </a:cxn>
                  <a:cxn ang="0">
                    <a:pos x="24" y="182"/>
                  </a:cxn>
                  <a:cxn ang="0">
                    <a:pos x="16" y="170"/>
                  </a:cxn>
                  <a:cxn ang="0">
                    <a:pos x="2" y="156"/>
                  </a:cxn>
                  <a:cxn ang="0">
                    <a:pos x="0" y="144"/>
                  </a:cxn>
                  <a:cxn ang="0">
                    <a:pos x="32" y="106"/>
                  </a:cxn>
                  <a:cxn ang="0">
                    <a:pos x="36" y="66"/>
                  </a:cxn>
                  <a:cxn ang="0">
                    <a:pos x="40" y="50"/>
                  </a:cxn>
                  <a:cxn ang="0">
                    <a:pos x="28" y="6"/>
                  </a:cxn>
                  <a:cxn ang="0">
                    <a:pos x="34" y="0"/>
                  </a:cxn>
                  <a:cxn ang="0">
                    <a:pos x="168" y="54"/>
                  </a:cxn>
                  <a:cxn ang="0">
                    <a:pos x="166" y="128"/>
                  </a:cxn>
                </a:cxnLst>
                <a:rect l="0" t="0" r="r" b="b"/>
                <a:pathLst>
                  <a:path w="168" h="258">
                    <a:moveTo>
                      <a:pt x="166" y="128"/>
                    </a:moveTo>
                    <a:lnTo>
                      <a:pt x="152" y="130"/>
                    </a:lnTo>
                    <a:lnTo>
                      <a:pt x="148" y="142"/>
                    </a:lnTo>
                    <a:lnTo>
                      <a:pt x="136" y="170"/>
                    </a:lnTo>
                    <a:lnTo>
                      <a:pt x="144" y="178"/>
                    </a:lnTo>
                    <a:lnTo>
                      <a:pt x="148" y="204"/>
                    </a:lnTo>
                    <a:lnTo>
                      <a:pt x="136" y="206"/>
                    </a:lnTo>
                    <a:lnTo>
                      <a:pt x="112" y="230"/>
                    </a:lnTo>
                    <a:lnTo>
                      <a:pt x="88" y="234"/>
                    </a:lnTo>
                    <a:lnTo>
                      <a:pt x="86" y="246"/>
                    </a:lnTo>
                    <a:lnTo>
                      <a:pt x="40" y="258"/>
                    </a:lnTo>
                    <a:lnTo>
                      <a:pt x="30" y="246"/>
                    </a:lnTo>
                    <a:lnTo>
                      <a:pt x="10" y="226"/>
                    </a:lnTo>
                    <a:lnTo>
                      <a:pt x="12" y="216"/>
                    </a:lnTo>
                    <a:lnTo>
                      <a:pt x="32" y="216"/>
                    </a:lnTo>
                    <a:lnTo>
                      <a:pt x="26" y="206"/>
                    </a:lnTo>
                    <a:lnTo>
                      <a:pt x="24" y="182"/>
                    </a:lnTo>
                    <a:lnTo>
                      <a:pt x="16" y="170"/>
                    </a:lnTo>
                    <a:lnTo>
                      <a:pt x="2" y="156"/>
                    </a:lnTo>
                    <a:lnTo>
                      <a:pt x="0" y="144"/>
                    </a:lnTo>
                    <a:lnTo>
                      <a:pt x="32" y="106"/>
                    </a:lnTo>
                    <a:lnTo>
                      <a:pt x="36" y="66"/>
                    </a:lnTo>
                    <a:lnTo>
                      <a:pt x="40" y="50"/>
                    </a:lnTo>
                    <a:lnTo>
                      <a:pt x="28" y="6"/>
                    </a:lnTo>
                    <a:lnTo>
                      <a:pt x="34" y="0"/>
                    </a:lnTo>
                    <a:lnTo>
                      <a:pt x="168" y="54"/>
                    </a:lnTo>
                    <a:lnTo>
                      <a:pt x="166" y="1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2" name="Freeform 102">
                <a:extLst>
                  <a:ext uri="{FF2B5EF4-FFF2-40B4-BE49-F238E27FC236}">
                    <a16:creationId xmlns:a16="http://schemas.microsoft.com/office/drawing/2014/main" id="{AE136E72-C806-4DF1-A292-15D590B48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087" y="3482437"/>
                <a:ext cx="460350" cy="383960"/>
              </a:xfrm>
              <a:custGeom>
                <a:avLst/>
                <a:gdLst/>
                <a:ahLst/>
                <a:cxnLst>
                  <a:cxn ang="0">
                    <a:pos x="4" y="142"/>
                  </a:cxn>
                  <a:cxn ang="0">
                    <a:pos x="18" y="142"/>
                  </a:cxn>
                  <a:cxn ang="0">
                    <a:pos x="52" y="136"/>
                  </a:cxn>
                  <a:cxn ang="0">
                    <a:pos x="64" y="118"/>
                  </a:cxn>
                  <a:cxn ang="0">
                    <a:pos x="66" y="76"/>
                  </a:cxn>
                  <a:cxn ang="0">
                    <a:pos x="86" y="72"/>
                  </a:cxn>
                  <a:cxn ang="0">
                    <a:pos x="124" y="40"/>
                  </a:cxn>
                  <a:cxn ang="0">
                    <a:pos x="191" y="0"/>
                  </a:cxn>
                  <a:cxn ang="0">
                    <a:pos x="199" y="2"/>
                  </a:cxn>
                  <a:cxn ang="0">
                    <a:pos x="207" y="4"/>
                  </a:cxn>
                  <a:cxn ang="0">
                    <a:pos x="217" y="8"/>
                  </a:cxn>
                  <a:cxn ang="0">
                    <a:pos x="227" y="16"/>
                  </a:cxn>
                  <a:cxn ang="0">
                    <a:pos x="239" y="10"/>
                  </a:cxn>
                  <a:cxn ang="0">
                    <a:pos x="251" y="54"/>
                  </a:cxn>
                  <a:cxn ang="0">
                    <a:pos x="247" y="70"/>
                  </a:cxn>
                  <a:cxn ang="0">
                    <a:pos x="243" y="110"/>
                  </a:cxn>
                  <a:cxn ang="0">
                    <a:pos x="211" y="148"/>
                  </a:cxn>
                  <a:cxn ang="0">
                    <a:pos x="213" y="160"/>
                  </a:cxn>
                  <a:cxn ang="0">
                    <a:pos x="191" y="174"/>
                  </a:cxn>
                  <a:cxn ang="0">
                    <a:pos x="156" y="170"/>
                  </a:cxn>
                  <a:cxn ang="0">
                    <a:pos x="150" y="178"/>
                  </a:cxn>
                  <a:cxn ang="0">
                    <a:pos x="122" y="168"/>
                  </a:cxn>
                  <a:cxn ang="0">
                    <a:pos x="112" y="174"/>
                  </a:cxn>
                  <a:cxn ang="0">
                    <a:pos x="96" y="162"/>
                  </a:cxn>
                  <a:cxn ang="0">
                    <a:pos x="66" y="162"/>
                  </a:cxn>
                  <a:cxn ang="0">
                    <a:pos x="54" y="194"/>
                  </a:cxn>
                  <a:cxn ang="0">
                    <a:pos x="44" y="184"/>
                  </a:cxn>
                  <a:cxn ang="0">
                    <a:pos x="30" y="186"/>
                  </a:cxn>
                  <a:cxn ang="0">
                    <a:pos x="16" y="178"/>
                  </a:cxn>
                  <a:cxn ang="0">
                    <a:pos x="12" y="176"/>
                  </a:cxn>
                  <a:cxn ang="0">
                    <a:pos x="14" y="170"/>
                  </a:cxn>
                  <a:cxn ang="0">
                    <a:pos x="4" y="158"/>
                  </a:cxn>
                  <a:cxn ang="0">
                    <a:pos x="0" y="150"/>
                  </a:cxn>
                  <a:cxn ang="0">
                    <a:pos x="4" y="142"/>
                  </a:cxn>
                </a:cxnLst>
                <a:rect l="0" t="0" r="r" b="b"/>
                <a:pathLst>
                  <a:path w="251" h="194">
                    <a:moveTo>
                      <a:pt x="4" y="142"/>
                    </a:moveTo>
                    <a:lnTo>
                      <a:pt x="18" y="142"/>
                    </a:lnTo>
                    <a:lnTo>
                      <a:pt x="52" y="136"/>
                    </a:lnTo>
                    <a:lnTo>
                      <a:pt x="64" y="118"/>
                    </a:lnTo>
                    <a:lnTo>
                      <a:pt x="66" y="76"/>
                    </a:lnTo>
                    <a:lnTo>
                      <a:pt x="86" y="72"/>
                    </a:lnTo>
                    <a:lnTo>
                      <a:pt x="124" y="40"/>
                    </a:lnTo>
                    <a:lnTo>
                      <a:pt x="191" y="0"/>
                    </a:lnTo>
                    <a:lnTo>
                      <a:pt x="199" y="2"/>
                    </a:lnTo>
                    <a:lnTo>
                      <a:pt x="207" y="4"/>
                    </a:lnTo>
                    <a:lnTo>
                      <a:pt x="217" y="8"/>
                    </a:lnTo>
                    <a:lnTo>
                      <a:pt x="227" y="16"/>
                    </a:lnTo>
                    <a:lnTo>
                      <a:pt x="239" y="10"/>
                    </a:lnTo>
                    <a:lnTo>
                      <a:pt x="251" y="54"/>
                    </a:lnTo>
                    <a:lnTo>
                      <a:pt x="247" y="70"/>
                    </a:lnTo>
                    <a:lnTo>
                      <a:pt x="243" y="110"/>
                    </a:lnTo>
                    <a:lnTo>
                      <a:pt x="211" y="148"/>
                    </a:lnTo>
                    <a:lnTo>
                      <a:pt x="213" y="160"/>
                    </a:lnTo>
                    <a:lnTo>
                      <a:pt x="191" y="174"/>
                    </a:lnTo>
                    <a:lnTo>
                      <a:pt x="156" y="170"/>
                    </a:lnTo>
                    <a:lnTo>
                      <a:pt x="150" y="178"/>
                    </a:lnTo>
                    <a:lnTo>
                      <a:pt x="122" y="168"/>
                    </a:lnTo>
                    <a:lnTo>
                      <a:pt x="112" y="174"/>
                    </a:lnTo>
                    <a:lnTo>
                      <a:pt x="96" y="162"/>
                    </a:lnTo>
                    <a:lnTo>
                      <a:pt x="66" y="162"/>
                    </a:lnTo>
                    <a:lnTo>
                      <a:pt x="54" y="194"/>
                    </a:lnTo>
                    <a:lnTo>
                      <a:pt x="44" y="184"/>
                    </a:lnTo>
                    <a:lnTo>
                      <a:pt x="30" y="186"/>
                    </a:lnTo>
                    <a:lnTo>
                      <a:pt x="16" y="178"/>
                    </a:lnTo>
                    <a:lnTo>
                      <a:pt x="12" y="176"/>
                    </a:lnTo>
                    <a:lnTo>
                      <a:pt x="14" y="170"/>
                    </a:lnTo>
                    <a:lnTo>
                      <a:pt x="4" y="158"/>
                    </a:lnTo>
                    <a:lnTo>
                      <a:pt x="0" y="150"/>
                    </a:lnTo>
                    <a:lnTo>
                      <a:pt x="4" y="14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3" name="Freeform 104">
                <a:extLst>
                  <a:ext uri="{FF2B5EF4-FFF2-40B4-BE49-F238E27FC236}">
                    <a16:creationId xmlns:a16="http://schemas.microsoft.com/office/drawing/2014/main" id="{8625DA95-9EB5-45A2-966D-B267B234E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7506" y="3506188"/>
                <a:ext cx="484193" cy="609587"/>
              </a:xfrm>
              <a:custGeom>
                <a:avLst/>
                <a:gdLst/>
                <a:ahLst/>
                <a:cxnLst>
                  <a:cxn ang="0">
                    <a:pos x="188" y="20"/>
                  </a:cxn>
                  <a:cxn ang="0">
                    <a:pos x="208" y="0"/>
                  </a:cxn>
                  <a:cxn ang="0">
                    <a:pos x="216" y="0"/>
                  </a:cxn>
                  <a:cxn ang="0">
                    <a:pos x="238" y="18"/>
                  </a:cxn>
                  <a:cxn ang="0">
                    <a:pos x="242" y="32"/>
                  </a:cxn>
                  <a:cxn ang="0">
                    <a:pos x="240" y="60"/>
                  </a:cxn>
                  <a:cxn ang="0">
                    <a:pos x="264" y="86"/>
                  </a:cxn>
                  <a:cxn ang="0">
                    <a:pos x="236" y="98"/>
                  </a:cxn>
                  <a:cxn ang="0">
                    <a:pos x="230" y="128"/>
                  </a:cxn>
                  <a:cxn ang="0">
                    <a:pos x="230" y="142"/>
                  </a:cxn>
                  <a:cxn ang="0">
                    <a:pos x="206" y="180"/>
                  </a:cxn>
                  <a:cxn ang="0">
                    <a:pos x="206" y="196"/>
                  </a:cxn>
                  <a:cxn ang="0">
                    <a:pos x="194" y="198"/>
                  </a:cxn>
                  <a:cxn ang="0">
                    <a:pos x="194" y="234"/>
                  </a:cxn>
                  <a:cxn ang="0">
                    <a:pos x="174" y="234"/>
                  </a:cxn>
                  <a:cxn ang="0">
                    <a:pos x="178" y="248"/>
                  </a:cxn>
                  <a:cxn ang="0">
                    <a:pos x="188" y="250"/>
                  </a:cxn>
                  <a:cxn ang="0">
                    <a:pos x="212" y="282"/>
                  </a:cxn>
                  <a:cxn ang="0">
                    <a:pos x="218" y="282"/>
                  </a:cxn>
                  <a:cxn ang="0">
                    <a:pos x="218" y="296"/>
                  </a:cxn>
                  <a:cxn ang="0">
                    <a:pos x="198" y="296"/>
                  </a:cxn>
                  <a:cxn ang="0">
                    <a:pos x="190" y="304"/>
                  </a:cxn>
                  <a:cxn ang="0">
                    <a:pos x="138" y="308"/>
                  </a:cxn>
                  <a:cxn ang="0">
                    <a:pos x="122" y="296"/>
                  </a:cxn>
                  <a:cxn ang="0">
                    <a:pos x="94" y="298"/>
                  </a:cxn>
                  <a:cxn ang="0">
                    <a:pos x="86" y="288"/>
                  </a:cxn>
                  <a:cxn ang="0">
                    <a:pos x="64" y="256"/>
                  </a:cxn>
                  <a:cxn ang="0">
                    <a:pos x="26" y="230"/>
                  </a:cxn>
                  <a:cxn ang="0">
                    <a:pos x="24" y="204"/>
                  </a:cxn>
                  <a:cxn ang="0">
                    <a:pos x="12" y="196"/>
                  </a:cxn>
                  <a:cxn ang="0">
                    <a:pos x="8" y="170"/>
                  </a:cxn>
                  <a:cxn ang="0">
                    <a:pos x="0" y="162"/>
                  </a:cxn>
                  <a:cxn ang="0">
                    <a:pos x="16" y="122"/>
                  </a:cxn>
                  <a:cxn ang="0">
                    <a:pos x="30" y="120"/>
                  </a:cxn>
                  <a:cxn ang="0">
                    <a:pos x="32" y="46"/>
                  </a:cxn>
                  <a:cxn ang="0">
                    <a:pos x="50" y="46"/>
                  </a:cxn>
                  <a:cxn ang="0">
                    <a:pos x="50" y="12"/>
                  </a:cxn>
                  <a:cxn ang="0">
                    <a:pos x="178" y="14"/>
                  </a:cxn>
                  <a:cxn ang="0">
                    <a:pos x="188" y="20"/>
                  </a:cxn>
                </a:cxnLst>
                <a:rect l="0" t="0" r="r" b="b"/>
                <a:pathLst>
                  <a:path w="264" h="308">
                    <a:moveTo>
                      <a:pt x="188" y="20"/>
                    </a:moveTo>
                    <a:lnTo>
                      <a:pt x="208" y="0"/>
                    </a:lnTo>
                    <a:lnTo>
                      <a:pt x="216" y="0"/>
                    </a:lnTo>
                    <a:lnTo>
                      <a:pt x="238" y="18"/>
                    </a:lnTo>
                    <a:lnTo>
                      <a:pt x="242" y="32"/>
                    </a:lnTo>
                    <a:lnTo>
                      <a:pt x="240" y="60"/>
                    </a:lnTo>
                    <a:lnTo>
                      <a:pt x="264" y="86"/>
                    </a:lnTo>
                    <a:lnTo>
                      <a:pt x="236" y="98"/>
                    </a:lnTo>
                    <a:lnTo>
                      <a:pt x="230" y="128"/>
                    </a:lnTo>
                    <a:lnTo>
                      <a:pt x="230" y="142"/>
                    </a:lnTo>
                    <a:lnTo>
                      <a:pt x="206" y="180"/>
                    </a:lnTo>
                    <a:lnTo>
                      <a:pt x="206" y="196"/>
                    </a:lnTo>
                    <a:lnTo>
                      <a:pt x="194" y="198"/>
                    </a:lnTo>
                    <a:lnTo>
                      <a:pt x="194" y="234"/>
                    </a:lnTo>
                    <a:lnTo>
                      <a:pt x="174" y="234"/>
                    </a:lnTo>
                    <a:lnTo>
                      <a:pt x="178" y="248"/>
                    </a:lnTo>
                    <a:lnTo>
                      <a:pt x="188" y="250"/>
                    </a:lnTo>
                    <a:lnTo>
                      <a:pt x="212" y="282"/>
                    </a:lnTo>
                    <a:lnTo>
                      <a:pt x="218" y="282"/>
                    </a:lnTo>
                    <a:lnTo>
                      <a:pt x="218" y="296"/>
                    </a:lnTo>
                    <a:lnTo>
                      <a:pt x="198" y="296"/>
                    </a:lnTo>
                    <a:lnTo>
                      <a:pt x="190" y="304"/>
                    </a:lnTo>
                    <a:lnTo>
                      <a:pt x="138" y="308"/>
                    </a:lnTo>
                    <a:lnTo>
                      <a:pt x="122" y="296"/>
                    </a:lnTo>
                    <a:lnTo>
                      <a:pt x="94" y="298"/>
                    </a:lnTo>
                    <a:lnTo>
                      <a:pt x="86" y="288"/>
                    </a:lnTo>
                    <a:lnTo>
                      <a:pt x="64" y="256"/>
                    </a:lnTo>
                    <a:lnTo>
                      <a:pt x="26" y="230"/>
                    </a:lnTo>
                    <a:lnTo>
                      <a:pt x="24" y="204"/>
                    </a:lnTo>
                    <a:lnTo>
                      <a:pt x="12" y="196"/>
                    </a:lnTo>
                    <a:lnTo>
                      <a:pt x="8" y="170"/>
                    </a:lnTo>
                    <a:lnTo>
                      <a:pt x="0" y="162"/>
                    </a:lnTo>
                    <a:lnTo>
                      <a:pt x="16" y="122"/>
                    </a:lnTo>
                    <a:lnTo>
                      <a:pt x="30" y="120"/>
                    </a:lnTo>
                    <a:lnTo>
                      <a:pt x="32" y="46"/>
                    </a:lnTo>
                    <a:lnTo>
                      <a:pt x="50" y="46"/>
                    </a:lnTo>
                    <a:lnTo>
                      <a:pt x="50" y="12"/>
                    </a:lnTo>
                    <a:lnTo>
                      <a:pt x="178" y="14"/>
                    </a:lnTo>
                    <a:lnTo>
                      <a:pt x="188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B683C2E3-E187-4882-8F39-1C2ACDB24283}"/>
                  </a:ext>
                </a:extLst>
              </p:cNvPr>
              <p:cNvSpPr/>
              <p:nvPr/>
            </p:nvSpPr>
            <p:spPr>
              <a:xfrm>
                <a:off x="6654238" y="3869761"/>
                <a:ext cx="512483" cy="292126"/>
              </a:xfrm>
              <a:custGeom>
                <a:avLst/>
                <a:gdLst>
                  <a:gd name="connsiteX0" fmla="*/ 19469 w 370157"/>
                  <a:gd name="connsiteY0" fmla="*/ 51649 h 263670"/>
                  <a:gd name="connsiteX1" fmla="*/ 28994 w 370157"/>
                  <a:gd name="connsiteY1" fmla="*/ 53554 h 263670"/>
                  <a:gd name="connsiteX2" fmla="*/ 34709 w 370157"/>
                  <a:gd name="connsiteY2" fmla="*/ 57364 h 263670"/>
                  <a:gd name="connsiteX3" fmla="*/ 40424 w 370157"/>
                  <a:gd name="connsiteY3" fmla="*/ 59269 h 263670"/>
                  <a:gd name="connsiteX4" fmla="*/ 46139 w 370157"/>
                  <a:gd name="connsiteY4" fmla="*/ 57364 h 263670"/>
                  <a:gd name="connsiteX5" fmla="*/ 57569 w 370157"/>
                  <a:gd name="connsiteY5" fmla="*/ 51649 h 263670"/>
                  <a:gd name="connsiteX6" fmla="*/ 59474 w 370157"/>
                  <a:gd name="connsiteY6" fmla="*/ 57364 h 263670"/>
                  <a:gd name="connsiteX7" fmla="*/ 61379 w 370157"/>
                  <a:gd name="connsiteY7" fmla="*/ 72604 h 263670"/>
                  <a:gd name="connsiteX8" fmla="*/ 70904 w 370157"/>
                  <a:gd name="connsiteY8" fmla="*/ 82129 h 263670"/>
                  <a:gd name="connsiteX9" fmla="*/ 82334 w 370157"/>
                  <a:gd name="connsiteY9" fmla="*/ 74509 h 263670"/>
                  <a:gd name="connsiteX10" fmla="*/ 93764 w 370157"/>
                  <a:gd name="connsiteY10" fmla="*/ 70699 h 263670"/>
                  <a:gd name="connsiteX11" fmla="*/ 105194 w 370157"/>
                  <a:gd name="connsiteY11" fmla="*/ 64984 h 263670"/>
                  <a:gd name="connsiteX12" fmla="*/ 116624 w 370157"/>
                  <a:gd name="connsiteY12" fmla="*/ 66889 h 263670"/>
                  <a:gd name="connsiteX13" fmla="*/ 120434 w 370157"/>
                  <a:gd name="connsiteY13" fmla="*/ 72604 h 263670"/>
                  <a:gd name="connsiteX14" fmla="*/ 126149 w 370157"/>
                  <a:gd name="connsiteY14" fmla="*/ 76414 h 263670"/>
                  <a:gd name="connsiteX15" fmla="*/ 133769 w 370157"/>
                  <a:gd name="connsiteY15" fmla="*/ 85939 h 263670"/>
                  <a:gd name="connsiteX16" fmla="*/ 145199 w 370157"/>
                  <a:gd name="connsiteY16" fmla="*/ 89749 h 263670"/>
                  <a:gd name="connsiteX17" fmla="*/ 158534 w 370157"/>
                  <a:gd name="connsiteY17" fmla="*/ 74509 h 263670"/>
                  <a:gd name="connsiteX18" fmla="*/ 169964 w 370157"/>
                  <a:gd name="connsiteY18" fmla="*/ 70699 h 263670"/>
                  <a:gd name="connsiteX19" fmla="*/ 171869 w 370157"/>
                  <a:gd name="connsiteY19" fmla="*/ 64984 h 263670"/>
                  <a:gd name="connsiteX20" fmla="*/ 189014 w 370157"/>
                  <a:gd name="connsiteY20" fmla="*/ 55459 h 263670"/>
                  <a:gd name="connsiteX21" fmla="*/ 211874 w 370157"/>
                  <a:gd name="connsiteY21" fmla="*/ 57364 h 263670"/>
                  <a:gd name="connsiteX22" fmla="*/ 219494 w 370157"/>
                  <a:gd name="connsiteY22" fmla="*/ 68794 h 263670"/>
                  <a:gd name="connsiteX23" fmla="*/ 225209 w 370157"/>
                  <a:gd name="connsiteY23" fmla="*/ 72604 h 263670"/>
                  <a:gd name="connsiteX24" fmla="*/ 238544 w 370157"/>
                  <a:gd name="connsiteY24" fmla="*/ 70699 h 263670"/>
                  <a:gd name="connsiteX25" fmla="*/ 251879 w 370157"/>
                  <a:gd name="connsiteY25" fmla="*/ 55459 h 263670"/>
                  <a:gd name="connsiteX26" fmla="*/ 257594 w 370157"/>
                  <a:gd name="connsiteY26" fmla="*/ 51649 h 263670"/>
                  <a:gd name="connsiteX27" fmla="*/ 261404 w 370157"/>
                  <a:gd name="connsiteY27" fmla="*/ 40219 h 263670"/>
                  <a:gd name="connsiteX28" fmla="*/ 257594 w 370157"/>
                  <a:gd name="connsiteY28" fmla="*/ 13549 h 263670"/>
                  <a:gd name="connsiteX29" fmla="*/ 261404 w 370157"/>
                  <a:gd name="connsiteY29" fmla="*/ 7834 h 263670"/>
                  <a:gd name="connsiteX30" fmla="*/ 286169 w 370157"/>
                  <a:gd name="connsiteY30" fmla="*/ 2119 h 263670"/>
                  <a:gd name="connsiteX31" fmla="*/ 291884 w 370157"/>
                  <a:gd name="connsiteY31" fmla="*/ 214 h 263670"/>
                  <a:gd name="connsiteX32" fmla="*/ 291884 w 370157"/>
                  <a:gd name="connsiteY32" fmla="*/ 11644 h 263670"/>
                  <a:gd name="connsiteX33" fmla="*/ 293789 w 370157"/>
                  <a:gd name="connsiteY33" fmla="*/ 44029 h 263670"/>
                  <a:gd name="connsiteX34" fmla="*/ 299504 w 370157"/>
                  <a:gd name="connsiteY34" fmla="*/ 45934 h 263670"/>
                  <a:gd name="connsiteX35" fmla="*/ 309029 w 370157"/>
                  <a:gd name="connsiteY35" fmla="*/ 59269 h 263670"/>
                  <a:gd name="connsiteX36" fmla="*/ 310934 w 370157"/>
                  <a:gd name="connsiteY36" fmla="*/ 64984 h 263670"/>
                  <a:gd name="connsiteX37" fmla="*/ 322364 w 370157"/>
                  <a:gd name="connsiteY37" fmla="*/ 74509 h 263670"/>
                  <a:gd name="connsiteX38" fmla="*/ 326174 w 370157"/>
                  <a:gd name="connsiteY38" fmla="*/ 80224 h 263670"/>
                  <a:gd name="connsiteX39" fmla="*/ 320459 w 370157"/>
                  <a:gd name="connsiteY39" fmla="*/ 93559 h 263670"/>
                  <a:gd name="connsiteX40" fmla="*/ 309029 w 370157"/>
                  <a:gd name="connsiteY40" fmla="*/ 101179 h 263670"/>
                  <a:gd name="connsiteX41" fmla="*/ 299504 w 370157"/>
                  <a:gd name="connsiteY41" fmla="*/ 110704 h 263670"/>
                  <a:gd name="connsiteX42" fmla="*/ 295694 w 370157"/>
                  <a:gd name="connsiteY42" fmla="*/ 116419 h 263670"/>
                  <a:gd name="connsiteX43" fmla="*/ 297599 w 370157"/>
                  <a:gd name="connsiteY43" fmla="*/ 122134 h 263670"/>
                  <a:gd name="connsiteX44" fmla="*/ 320459 w 370157"/>
                  <a:gd name="connsiteY44" fmla="*/ 127849 h 263670"/>
                  <a:gd name="connsiteX45" fmla="*/ 324269 w 370157"/>
                  <a:gd name="connsiteY45" fmla="*/ 133564 h 263670"/>
                  <a:gd name="connsiteX46" fmla="*/ 326174 w 370157"/>
                  <a:gd name="connsiteY46" fmla="*/ 139279 h 263670"/>
                  <a:gd name="connsiteX47" fmla="*/ 331889 w 370157"/>
                  <a:gd name="connsiteY47" fmla="*/ 144994 h 263670"/>
                  <a:gd name="connsiteX48" fmla="*/ 341414 w 370157"/>
                  <a:gd name="connsiteY48" fmla="*/ 156424 h 263670"/>
                  <a:gd name="connsiteX49" fmla="*/ 345224 w 370157"/>
                  <a:gd name="connsiteY49" fmla="*/ 169759 h 263670"/>
                  <a:gd name="connsiteX50" fmla="*/ 347129 w 370157"/>
                  <a:gd name="connsiteY50" fmla="*/ 181189 h 263670"/>
                  <a:gd name="connsiteX51" fmla="*/ 356654 w 370157"/>
                  <a:gd name="connsiteY51" fmla="*/ 192619 h 263670"/>
                  <a:gd name="connsiteX52" fmla="*/ 366179 w 370157"/>
                  <a:gd name="connsiteY52" fmla="*/ 194524 h 263670"/>
                  <a:gd name="connsiteX53" fmla="*/ 369989 w 370157"/>
                  <a:gd name="connsiteY53" fmla="*/ 205954 h 263670"/>
                  <a:gd name="connsiteX54" fmla="*/ 366179 w 370157"/>
                  <a:gd name="connsiteY54" fmla="*/ 219289 h 263670"/>
                  <a:gd name="connsiteX55" fmla="*/ 362369 w 370157"/>
                  <a:gd name="connsiteY55" fmla="*/ 225004 h 263670"/>
                  <a:gd name="connsiteX56" fmla="*/ 356654 w 370157"/>
                  <a:gd name="connsiteY56" fmla="*/ 230719 h 263670"/>
                  <a:gd name="connsiteX57" fmla="*/ 314744 w 370157"/>
                  <a:gd name="connsiteY57" fmla="*/ 240244 h 263670"/>
                  <a:gd name="connsiteX58" fmla="*/ 291884 w 370157"/>
                  <a:gd name="connsiteY58" fmla="*/ 245959 h 263670"/>
                  <a:gd name="connsiteX59" fmla="*/ 286169 w 370157"/>
                  <a:gd name="connsiteY59" fmla="*/ 244054 h 263670"/>
                  <a:gd name="connsiteX60" fmla="*/ 263309 w 370157"/>
                  <a:gd name="connsiteY60" fmla="*/ 245959 h 263670"/>
                  <a:gd name="connsiteX61" fmla="*/ 246164 w 370157"/>
                  <a:gd name="connsiteY61" fmla="*/ 255484 h 263670"/>
                  <a:gd name="connsiteX62" fmla="*/ 238544 w 370157"/>
                  <a:gd name="connsiteY62" fmla="*/ 257389 h 263670"/>
                  <a:gd name="connsiteX63" fmla="*/ 232829 w 370157"/>
                  <a:gd name="connsiteY63" fmla="*/ 261199 h 263670"/>
                  <a:gd name="connsiteX64" fmla="*/ 198539 w 370157"/>
                  <a:gd name="connsiteY64" fmla="*/ 261199 h 263670"/>
                  <a:gd name="connsiteX65" fmla="*/ 187109 w 370157"/>
                  <a:gd name="connsiteY65" fmla="*/ 255484 h 263670"/>
                  <a:gd name="connsiteX66" fmla="*/ 181394 w 370157"/>
                  <a:gd name="connsiteY66" fmla="*/ 253579 h 263670"/>
                  <a:gd name="connsiteX67" fmla="*/ 175679 w 370157"/>
                  <a:gd name="connsiteY67" fmla="*/ 249769 h 263670"/>
                  <a:gd name="connsiteX68" fmla="*/ 156629 w 370157"/>
                  <a:gd name="connsiteY68" fmla="*/ 247864 h 263670"/>
                  <a:gd name="connsiteX69" fmla="*/ 149009 w 370157"/>
                  <a:gd name="connsiteY69" fmla="*/ 244054 h 263670"/>
                  <a:gd name="connsiteX70" fmla="*/ 131864 w 370157"/>
                  <a:gd name="connsiteY70" fmla="*/ 236434 h 263670"/>
                  <a:gd name="connsiteX71" fmla="*/ 122339 w 370157"/>
                  <a:gd name="connsiteY71" fmla="*/ 225004 h 263670"/>
                  <a:gd name="connsiteX72" fmla="*/ 110909 w 370157"/>
                  <a:gd name="connsiteY72" fmla="*/ 213574 h 263670"/>
                  <a:gd name="connsiteX73" fmla="*/ 105194 w 370157"/>
                  <a:gd name="connsiteY73" fmla="*/ 207859 h 263670"/>
                  <a:gd name="connsiteX74" fmla="*/ 95669 w 370157"/>
                  <a:gd name="connsiteY74" fmla="*/ 196429 h 263670"/>
                  <a:gd name="connsiteX75" fmla="*/ 93764 w 370157"/>
                  <a:gd name="connsiteY75" fmla="*/ 190714 h 263670"/>
                  <a:gd name="connsiteX76" fmla="*/ 82334 w 370157"/>
                  <a:gd name="connsiteY76" fmla="*/ 173569 h 263670"/>
                  <a:gd name="connsiteX77" fmla="*/ 76619 w 370157"/>
                  <a:gd name="connsiteY77" fmla="*/ 167854 h 263670"/>
                  <a:gd name="connsiteX78" fmla="*/ 63284 w 370157"/>
                  <a:gd name="connsiteY78" fmla="*/ 150709 h 263670"/>
                  <a:gd name="connsiteX79" fmla="*/ 57569 w 370157"/>
                  <a:gd name="connsiteY79" fmla="*/ 144994 h 263670"/>
                  <a:gd name="connsiteX80" fmla="*/ 48044 w 370157"/>
                  <a:gd name="connsiteY80" fmla="*/ 127849 h 263670"/>
                  <a:gd name="connsiteX81" fmla="*/ 44234 w 370157"/>
                  <a:gd name="connsiteY81" fmla="*/ 122134 h 263670"/>
                  <a:gd name="connsiteX82" fmla="*/ 40424 w 370157"/>
                  <a:gd name="connsiteY82" fmla="*/ 116419 h 263670"/>
                  <a:gd name="connsiteX83" fmla="*/ 34709 w 370157"/>
                  <a:gd name="connsiteY83" fmla="*/ 110704 h 263670"/>
                  <a:gd name="connsiteX84" fmla="*/ 28994 w 370157"/>
                  <a:gd name="connsiteY84" fmla="*/ 106894 h 263670"/>
                  <a:gd name="connsiteX85" fmla="*/ 19469 w 370157"/>
                  <a:gd name="connsiteY85" fmla="*/ 99274 h 263670"/>
                  <a:gd name="connsiteX86" fmla="*/ 15659 w 370157"/>
                  <a:gd name="connsiteY86" fmla="*/ 93559 h 263670"/>
                  <a:gd name="connsiteX87" fmla="*/ 9944 w 370157"/>
                  <a:gd name="connsiteY87" fmla="*/ 89749 h 263670"/>
                  <a:gd name="connsiteX88" fmla="*/ 4229 w 370157"/>
                  <a:gd name="connsiteY88" fmla="*/ 84034 h 263670"/>
                  <a:gd name="connsiteX89" fmla="*/ 2324 w 370157"/>
                  <a:gd name="connsiteY89" fmla="*/ 59269 h 263670"/>
                  <a:gd name="connsiteX90" fmla="*/ 8039 w 370157"/>
                  <a:gd name="connsiteY90" fmla="*/ 55459 h 263670"/>
                  <a:gd name="connsiteX91" fmla="*/ 11849 w 370157"/>
                  <a:gd name="connsiteY91" fmla="*/ 49744 h 263670"/>
                  <a:gd name="connsiteX92" fmla="*/ 23279 w 370157"/>
                  <a:gd name="connsiteY92" fmla="*/ 53554 h 263670"/>
                  <a:gd name="connsiteX93" fmla="*/ 19469 w 370157"/>
                  <a:gd name="connsiteY93" fmla="*/ 51649 h 263670"/>
                  <a:gd name="connsiteX0" fmla="*/ 19469 w 379624"/>
                  <a:gd name="connsiteY0" fmla="*/ 51649 h 263670"/>
                  <a:gd name="connsiteX1" fmla="*/ 28994 w 379624"/>
                  <a:gd name="connsiteY1" fmla="*/ 53554 h 263670"/>
                  <a:gd name="connsiteX2" fmla="*/ 34709 w 379624"/>
                  <a:gd name="connsiteY2" fmla="*/ 57364 h 263670"/>
                  <a:gd name="connsiteX3" fmla="*/ 40424 w 379624"/>
                  <a:gd name="connsiteY3" fmla="*/ 59269 h 263670"/>
                  <a:gd name="connsiteX4" fmla="*/ 46139 w 379624"/>
                  <a:gd name="connsiteY4" fmla="*/ 57364 h 263670"/>
                  <a:gd name="connsiteX5" fmla="*/ 57569 w 379624"/>
                  <a:gd name="connsiteY5" fmla="*/ 51649 h 263670"/>
                  <a:gd name="connsiteX6" fmla="*/ 59474 w 379624"/>
                  <a:gd name="connsiteY6" fmla="*/ 57364 h 263670"/>
                  <a:gd name="connsiteX7" fmla="*/ 61379 w 379624"/>
                  <a:gd name="connsiteY7" fmla="*/ 72604 h 263670"/>
                  <a:gd name="connsiteX8" fmla="*/ 70904 w 379624"/>
                  <a:gd name="connsiteY8" fmla="*/ 82129 h 263670"/>
                  <a:gd name="connsiteX9" fmla="*/ 82334 w 379624"/>
                  <a:gd name="connsiteY9" fmla="*/ 74509 h 263670"/>
                  <a:gd name="connsiteX10" fmla="*/ 93764 w 379624"/>
                  <a:gd name="connsiteY10" fmla="*/ 70699 h 263670"/>
                  <a:gd name="connsiteX11" fmla="*/ 105194 w 379624"/>
                  <a:gd name="connsiteY11" fmla="*/ 64984 h 263670"/>
                  <a:gd name="connsiteX12" fmla="*/ 116624 w 379624"/>
                  <a:gd name="connsiteY12" fmla="*/ 66889 h 263670"/>
                  <a:gd name="connsiteX13" fmla="*/ 120434 w 379624"/>
                  <a:gd name="connsiteY13" fmla="*/ 72604 h 263670"/>
                  <a:gd name="connsiteX14" fmla="*/ 126149 w 379624"/>
                  <a:gd name="connsiteY14" fmla="*/ 76414 h 263670"/>
                  <a:gd name="connsiteX15" fmla="*/ 133769 w 379624"/>
                  <a:gd name="connsiteY15" fmla="*/ 85939 h 263670"/>
                  <a:gd name="connsiteX16" fmla="*/ 145199 w 379624"/>
                  <a:gd name="connsiteY16" fmla="*/ 89749 h 263670"/>
                  <a:gd name="connsiteX17" fmla="*/ 158534 w 379624"/>
                  <a:gd name="connsiteY17" fmla="*/ 74509 h 263670"/>
                  <a:gd name="connsiteX18" fmla="*/ 169964 w 379624"/>
                  <a:gd name="connsiteY18" fmla="*/ 70699 h 263670"/>
                  <a:gd name="connsiteX19" fmla="*/ 171869 w 379624"/>
                  <a:gd name="connsiteY19" fmla="*/ 64984 h 263670"/>
                  <a:gd name="connsiteX20" fmla="*/ 189014 w 379624"/>
                  <a:gd name="connsiteY20" fmla="*/ 55459 h 263670"/>
                  <a:gd name="connsiteX21" fmla="*/ 211874 w 379624"/>
                  <a:gd name="connsiteY21" fmla="*/ 57364 h 263670"/>
                  <a:gd name="connsiteX22" fmla="*/ 219494 w 379624"/>
                  <a:gd name="connsiteY22" fmla="*/ 68794 h 263670"/>
                  <a:gd name="connsiteX23" fmla="*/ 225209 w 379624"/>
                  <a:gd name="connsiteY23" fmla="*/ 72604 h 263670"/>
                  <a:gd name="connsiteX24" fmla="*/ 238544 w 379624"/>
                  <a:gd name="connsiteY24" fmla="*/ 70699 h 263670"/>
                  <a:gd name="connsiteX25" fmla="*/ 251879 w 379624"/>
                  <a:gd name="connsiteY25" fmla="*/ 55459 h 263670"/>
                  <a:gd name="connsiteX26" fmla="*/ 257594 w 379624"/>
                  <a:gd name="connsiteY26" fmla="*/ 51649 h 263670"/>
                  <a:gd name="connsiteX27" fmla="*/ 261404 w 379624"/>
                  <a:gd name="connsiteY27" fmla="*/ 40219 h 263670"/>
                  <a:gd name="connsiteX28" fmla="*/ 257594 w 379624"/>
                  <a:gd name="connsiteY28" fmla="*/ 13549 h 263670"/>
                  <a:gd name="connsiteX29" fmla="*/ 261404 w 379624"/>
                  <a:gd name="connsiteY29" fmla="*/ 7834 h 263670"/>
                  <a:gd name="connsiteX30" fmla="*/ 286169 w 379624"/>
                  <a:gd name="connsiteY30" fmla="*/ 2119 h 263670"/>
                  <a:gd name="connsiteX31" fmla="*/ 291884 w 379624"/>
                  <a:gd name="connsiteY31" fmla="*/ 214 h 263670"/>
                  <a:gd name="connsiteX32" fmla="*/ 291884 w 379624"/>
                  <a:gd name="connsiteY32" fmla="*/ 11644 h 263670"/>
                  <a:gd name="connsiteX33" fmla="*/ 293789 w 379624"/>
                  <a:gd name="connsiteY33" fmla="*/ 44029 h 263670"/>
                  <a:gd name="connsiteX34" fmla="*/ 299504 w 379624"/>
                  <a:gd name="connsiteY34" fmla="*/ 45934 h 263670"/>
                  <a:gd name="connsiteX35" fmla="*/ 309029 w 379624"/>
                  <a:gd name="connsiteY35" fmla="*/ 59269 h 263670"/>
                  <a:gd name="connsiteX36" fmla="*/ 310934 w 379624"/>
                  <a:gd name="connsiteY36" fmla="*/ 64984 h 263670"/>
                  <a:gd name="connsiteX37" fmla="*/ 322364 w 379624"/>
                  <a:gd name="connsiteY37" fmla="*/ 74509 h 263670"/>
                  <a:gd name="connsiteX38" fmla="*/ 326174 w 379624"/>
                  <a:gd name="connsiteY38" fmla="*/ 80224 h 263670"/>
                  <a:gd name="connsiteX39" fmla="*/ 379514 w 379624"/>
                  <a:gd name="connsiteY39" fmla="*/ 112609 h 263670"/>
                  <a:gd name="connsiteX40" fmla="*/ 309029 w 379624"/>
                  <a:gd name="connsiteY40" fmla="*/ 101179 h 263670"/>
                  <a:gd name="connsiteX41" fmla="*/ 299504 w 379624"/>
                  <a:gd name="connsiteY41" fmla="*/ 110704 h 263670"/>
                  <a:gd name="connsiteX42" fmla="*/ 295694 w 379624"/>
                  <a:gd name="connsiteY42" fmla="*/ 116419 h 263670"/>
                  <a:gd name="connsiteX43" fmla="*/ 297599 w 379624"/>
                  <a:gd name="connsiteY43" fmla="*/ 122134 h 263670"/>
                  <a:gd name="connsiteX44" fmla="*/ 320459 w 379624"/>
                  <a:gd name="connsiteY44" fmla="*/ 127849 h 263670"/>
                  <a:gd name="connsiteX45" fmla="*/ 324269 w 379624"/>
                  <a:gd name="connsiteY45" fmla="*/ 133564 h 263670"/>
                  <a:gd name="connsiteX46" fmla="*/ 326174 w 379624"/>
                  <a:gd name="connsiteY46" fmla="*/ 139279 h 263670"/>
                  <a:gd name="connsiteX47" fmla="*/ 331889 w 379624"/>
                  <a:gd name="connsiteY47" fmla="*/ 144994 h 263670"/>
                  <a:gd name="connsiteX48" fmla="*/ 341414 w 379624"/>
                  <a:gd name="connsiteY48" fmla="*/ 156424 h 263670"/>
                  <a:gd name="connsiteX49" fmla="*/ 345224 w 379624"/>
                  <a:gd name="connsiteY49" fmla="*/ 169759 h 263670"/>
                  <a:gd name="connsiteX50" fmla="*/ 347129 w 379624"/>
                  <a:gd name="connsiteY50" fmla="*/ 181189 h 263670"/>
                  <a:gd name="connsiteX51" fmla="*/ 356654 w 379624"/>
                  <a:gd name="connsiteY51" fmla="*/ 192619 h 263670"/>
                  <a:gd name="connsiteX52" fmla="*/ 366179 w 379624"/>
                  <a:gd name="connsiteY52" fmla="*/ 194524 h 263670"/>
                  <a:gd name="connsiteX53" fmla="*/ 369989 w 379624"/>
                  <a:gd name="connsiteY53" fmla="*/ 205954 h 263670"/>
                  <a:gd name="connsiteX54" fmla="*/ 366179 w 379624"/>
                  <a:gd name="connsiteY54" fmla="*/ 219289 h 263670"/>
                  <a:gd name="connsiteX55" fmla="*/ 362369 w 379624"/>
                  <a:gd name="connsiteY55" fmla="*/ 225004 h 263670"/>
                  <a:gd name="connsiteX56" fmla="*/ 356654 w 379624"/>
                  <a:gd name="connsiteY56" fmla="*/ 230719 h 263670"/>
                  <a:gd name="connsiteX57" fmla="*/ 314744 w 379624"/>
                  <a:gd name="connsiteY57" fmla="*/ 240244 h 263670"/>
                  <a:gd name="connsiteX58" fmla="*/ 291884 w 379624"/>
                  <a:gd name="connsiteY58" fmla="*/ 245959 h 263670"/>
                  <a:gd name="connsiteX59" fmla="*/ 286169 w 379624"/>
                  <a:gd name="connsiteY59" fmla="*/ 244054 h 263670"/>
                  <a:gd name="connsiteX60" fmla="*/ 263309 w 379624"/>
                  <a:gd name="connsiteY60" fmla="*/ 245959 h 263670"/>
                  <a:gd name="connsiteX61" fmla="*/ 246164 w 379624"/>
                  <a:gd name="connsiteY61" fmla="*/ 255484 h 263670"/>
                  <a:gd name="connsiteX62" fmla="*/ 238544 w 379624"/>
                  <a:gd name="connsiteY62" fmla="*/ 257389 h 263670"/>
                  <a:gd name="connsiteX63" fmla="*/ 232829 w 379624"/>
                  <a:gd name="connsiteY63" fmla="*/ 261199 h 263670"/>
                  <a:gd name="connsiteX64" fmla="*/ 198539 w 379624"/>
                  <a:gd name="connsiteY64" fmla="*/ 261199 h 263670"/>
                  <a:gd name="connsiteX65" fmla="*/ 187109 w 379624"/>
                  <a:gd name="connsiteY65" fmla="*/ 255484 h 263670"/>
                  <a:gd name="connsiteX66" fmla="*/ 181394 w 379624"/>
                  <a:gd name="connsiteY66" fmla="*/ 253579 h 263670"/>
                  <a:gd name="connsiteX67" fmla="*/ 175679 w 379624"/>
                  <a:gd name="connsiteY67" fmla="*/ 249769 h 263670"/>
                  <a:gd name="connsiteX68" fmla="*/ 156629 w 379624"/>
                  <a:gd name="connsiteY68" fmla="*/ 247864 h 263670"/>
                  <a:gd name="connsiteX69" fmla="*/ 149009 w 379624"/>
                  <a:gd name="connsiteY69" fmla="*/ 244054 h 263670"/>
                  <a:gd name="connsiteX70" fmla="*/ 131864 w 379624"/>
                  <a:gd name="connsiteY70" fmla="*/ 236434 h 263670"/>
                  <a:gd name="connsiteX71" fmla="*/ 122339 w 379624"/>
                  <a:gd name="connsiteY71" fmla="*/ 225004 h 263670"/>
                  <a:gd name="connsiteX72" fmla="*/ 110909 w 379624"/>
                  <a:gd name="connsiteY72" fmla="*/ 213574 h 263670"/>
                  <a:gd name="connsiteX73" fmla="*/ 105194 w 379624"/>
                  <a:gd name="connsiteY73" fmla="*/ 207859 h 263670"/>
                  <a:gd name="connsiteX74" fmla="*/ 95669 w 379624"/>
                  <a:gd name="connsiteY74" fmla="*/ 196429 h 263670"/>
                  <a:gd name="connsiteX75" fmla="*/ 93764 w 379624"/>
                  <a:gd name="connsiteY75" fmla="*/ 190714 h 263670"/>
                  <a:gd name="connsiteX76" fmla="*/ 82334 w 379624"/>
                  <a:gd name="connsiteY76" fmla="*/ 173569 h 263670"/>
                  <a:gd name="connsiteX77" fmla="*/ 76619 w 379624"/>
                  <a:gd name="connsiteY77" fmla="*/ 167854 h 263670"/>
                  <a:gd name="connsiteX78" fmla="*/ 63284 w 379624"/>
                  <a:gd name="connsiteY78" fmla="*/ 150709 h 263670"/>
                  <a:gd name="connsiteX79" fmla="*/ 57569 w 379624"/>
                  <a:gd name="connsiteY79" fmla="*/ 144994 h 263670"/>
                  <a:gd name="connsiteX80" fmla="*/ 48044 w 379624"/>
                  <a:gd name="connsiteY80" fmla="*/ 127849 h 263670"/>
                  <a:gd name="connsiteX81" fmla="*/ 44234 w 379624"/>
                  <a:gd name="connsiteY81" fmla="*/ 122134 h 263670"/>
                  <a:gd name="connsiteX82" fmla="*/ 40424 w 379624"/>
                  <a:gd name="connsiteY82" fmla="*/ 116419 h 263670"/>
                  <a:gd name="connsiteX83" fmla="*/ 34709 w 379624"/>
                  <a:gd name="connsiteY83" fmla="*/ 110704 h 263670"/>
                  <a:gd name="connsiteX84" fmla="*/ 28994 w 379624"/>
                  <a:gd name="connsiteY84" fmla="*/ 106894 h 263670"/>
                  <a:gd name="connsiteX85" fmla="*/ 19469 w 379624"/>
                  <a:gd name="connsiteY85" fmla="*/ 99274 h 263670"/>
                  <a:gd name="connsiteX86" fmla="*/ 15659 w 379624"/>
                  <a:gd name="connsiteY86" fmla="*/ 93559 h 263670"/>
                  <a:gd name="connsiteX87" fmla="*/ 9944 w 379624"/>
                  <a:gd name="connsiteY87" fmla="*/ 89749 h 263670"/>
                  <a:gd name="connsiteX88" fmla="*/ 4229 w 379624"/>
                  <a:gd name="connsiteY88" fmla="*/ 84034 h 263670"/>
                  <a:gd name="connsiteX89" fmla="*/ 2324 w 379624"/>
                  <a:gd name="connsiteY89" fmla="*/ 59269 h 263670"/>
                  <a:gd name="connsiteX90" fmla="*/ 8039 w 379624"/>
                  <a:gd name="connsiteY90" fmla="*/ 55459 h 263670"/>
                  <a:gd name="connsiteX91" fmla="*/ 11849 w 379624"/>
                  <a:gd name="connsiteY91" fmla="*/ 49744 h 263670"/>
                  <a:gd name="connsiteX92" fmla="*/ 23279 w 379624"/>
                  <a:gd name="connsiteY92" fmla="*/ 53554 h 263670"/>
                  <a:gd name="connsiteX93" fmla="*/ 19469 w 379624"/>
                  <a:gd name="connsiteY93" fmla="*/ 51649 h 263670"/>
                  <a:gd name="connsiteX0" fmla="*/ 19469 w 409818"/>
                  <a:gd name="connsiteY0" fmla="*/ 51649 h 263670"/>
                  <a:gd name="connsiteX1" fmla="*/ 28994 w 409818"/>
                  <a:gd name="connsiteY1" fmla="*/ 53554 h 263670"/>
                  <a:gd name="connsiteX2" fmla="*/ 34709 w 409818"/>
                  <a:gd name="connsiteY2" fmla="*/ 57364 h 263670"/>
                  <a:gd name="connsiteX3" fmla="*/ 40424 w 409818"/>
                  <a:gd name="connsiteY3" fmla="*/ 59269 h 263670"/>
                  <a:gd name="connsiteX4" fmla="*/ 46139 w 409818"/>
                  <a:gd name="connsiteY4" fmla="*/ 57364 h 263670"/>
                  <a:gd name="connsiteX5" fmla="*/ 57569 w 409818"/>
                  <a:gd name="connsiteY5" fmla="*/ 51649 h 263670"/>
                  <a:gd name="connsiteX6" fmla="*/ 59474 w 409818"/>
                  <a:gd name="connsiteY6" fmla="*/ 57364 h 263670"/>
                  <a:gd name="connsiteX7" fmla="*/ 61379 w 409818"/>
                  <a:gd name="connsiteY7" fmla="*/ 72604 h 263670"/>
                  <a:gd name="connsiteX8" fmla="*/ 70904 w 409818"/>
                  <a:gd name="connsiteY8" fmla="*/ 82129 h 263670"/>
                  <a:gd name="connsiteX9" fmla="*/ 82334 w 409818"/>
                  <a:gd name="connsiteY9" fmla="*/ 74509 h 263670"/>
                  <a:gd name="connsiteX10" fmla="*/ 93764 w 409818"/>
                  <a:gd name="connsiteY10" fmla="*/ 70699 h 263670"/>
                  <a:gd name="connsiteX11" fmla="*/ 105194 w 409818"/>
                  <a:gd name="connsiteY11" fmla="*/ 64984 h 263670"/>
                  <a:gd name="connsiteX12" fmla="*/ 116624 w 409818"/>
                  <a:gd name="connsiteY12" fmla="*/ 66889 h 263670"/>
                  <a:gd name="connsiteX13" fmla="*/ 120434 w 409818"/>
                  <a:gd name="connsiteY13" fmla="*/ 72604 h 263670"/>
                  <a:gd name="connsiteX14" fmla="*/ 126149 w 409818"/>
                  <a:gd name="connsiteY14" fmla="*/ 76414 h 263670"/>
                  <a:gd name="connsiteX15" fmla="*/ 133769 w 409818"/>
                  <a:gd name="connsiteY15" fmla="*/ 85939 h 263670"/>
                  <a:gd name="connsiteX16" fmla="*/ 145199 w 409818"/>
                  <a:gd name="connsiteY16" fmla="*/ 89749 h 263670"/>
                  <a:gd name="connsiteX17" fmla="*/ 158534 w 409818"/>
                  <a:gd name="connsiteY17" fmla="*/ 74509 h 263670"/>
                  <a:gd name="connsiteX18" fmla="*/ 169964 w 409818"/>
                  <a:gd name="connsiteY18" fmla="*/ 70699 h 263670"/>
                  <a:gd name="connsiteX19" fmla="*/ 171869 w 409818"/>
                  <a:gd name="connsiteY19" fmla="*/ 64984 h 263670"/>
                  <a:gd name="connsiteX20" fmla="*/ 189014 w 409818"/>
                  <a:gd name="connsiteY20" fmla="*/ 55459 h 263670"/>
                  <a:gd name="connsiteX21" fmla="*/ 211874 w 409818"/>
                  <a:gd name="connsiteY21" fmla="*/ 57364 h 263670"/>
                  <a:gd name="connsiteX22" fmla="*/ 219494 w 409818"/>
                  <a:gd name="connsiteY22" fmla="*/ 68794 h 263670"/>
                  <a:gd name="connsiteX23" fmla="*/ 225209 w 409818"/>
                  <a:gd name="connsiteY23" fmla="*/ 72604 h 263670"/>
                  <a:gd name="connsiteX24" fmla="*/ 238544 w 409818"/>
                  <a:gd name="connsiteY24" fmla="*/ 70699 h 263670"/>
                  <a:gd name="connsiteX25" fmla="*/ 251879 w 409818"/>
                  <a:gd name="connsiteY25" fmla="*/ 55459 h 263670"/>
                  <a:gd name="connsiteX26" fmla="*/ 257594 w 409818"/>
                  <a:gd name="connsiteY26" fmla="*/ 51649 h 263670"/>
                  <a:gd name="connsiteX27" fmla="*/ 261404 w 409818"/>
                  <a:gd name="connsiteY27" fmla="*/ 40219 h 263670"/>
                  <a:gd name="connsiteX28" fmla="*/ 257594 w 409818"/>
                  <a:gd name="connsiteY28" fmla="*/ 13549 h 263670"/>
                  <a:gd name="connsiteX29" fmla="*/ 261404 w 409818"/>
                  <a:gd name="connsiteY29" fmla="*/ 7834 h 263670"/>
                  <a:gd name="connsiteX30" fmla="*/ 286169 w 409818"/>
                  <a:gd name="connsiteY30" fmla="*/ 2119 h 263670"/>
                  <a:gd name="connsiteX31" fmla="*/ 291884 w 409818"/>
                  <a:gd name="connsiteY31" fmla="*/ 214 h 263670"/>
                  <a:gd name="connsiteX32" fmla="*/ 291884 w 409818"/>
                  <a:gd name="connsiteY32" fmla="*/ 11644 h 263670"/>
                  <a:gd name="connsiteX33" fmla="*/ 293789 w 409818"/>
                  <a:gd name="connsiteY33" fmla="*/ 44029 h 263670"/>
                  <a:gd name="connsiteX34" fmla="*/ 299504 w 409818"/>
                  <a:gd name="connsiteY34" fmla="*/ 45934 h 263670"/>
                  <a:gd name="connsiteX35" fmla="*/ 309029 w 409818"/>
                  <a:gd name="connsiteY35" fmla="*/ 59269 h 263670"/>
                  <a:gd name="connsiteX36" fmla="*/ 310934 w 409818"/>
                  <a:gd name="connsiteY36" fmla="*/ 64984 h 263670"/>
                  <a:gd name="connsiteX37" fmla="*/ 322364 w 409818"/>
                  <a:gd name="connsiteY37" fmla="*/ 74509 h 263670"/>
                  <a:gd name="connsiteX38" fmla="*/ 326174 w 409818"/>
                  <a:gd name="connsiteY38" fmla="*/ 80224 h 263670"/>
                  <a:gd name="connsiteX39" fmla="*/ 379514 w 409818"/>
                  <a:gd name="connsiteY39" fmla="*/ 112609 h 263670"/>
                  <a:gd name="connsiteX40" fmla="*/ 406184 w 409818"/>
                  <a:gd name="connsiteY40" fmla="*/ 144994 h 263670"/>
                  <a:gd name="connsiteX41" fmla="*/ 299504 w 409818"/>
                  <a:gd name="connsiteY41" fmla="*/ 110704 h 263670"/>
                  <a:gd name="connsiteX42" fmla="*/ 295694 w 409818"/>
                  <a:gd name="connsiteY42" fmla="*/ 116419 h 263670"/>
                  <a:gd name="connsiteX43" fmla="*/ 297599 w 409818"/>
                  <a:gd name="connsiteY43" fmla="*/ 122134 h 263670"/>
                  <a:gd name="connsiteX44" fmla="*/ 320459 w 409818"/>
                  <a:gd name="connsiteY44" fmla="*/ 127849 h 263670"/>
                  <a:gd name="connsiteX45" fmla="*/ 324269 w 409818"/>
                  <a:gd name="connsiteY45" fmla="*/ 133564 h 263670"/>
                  <a:gd name="connsiteX46" fmla="*/ 326174 w 409818"/>
                  <a:gd name="connsiteY46" fmla="*/ 139279 h 263670"/>
                  <a:gd name="connsiteX47" fmla="*/ 331889 w 409818"/>
                  <a:gd name="connsiteY47" fmla="*/ 144994 h 263670"/>
                  <a:gd name="connsiteX48" fmla="*/ 341414 w 409818"/>
                  <a:gd name="connsiteY48" fmla="*/ 156424 h 263670"/>
                  <a:gd name="connsiteX49" fmla="*/ 345224 w 409818"/>
                  <a:gd name="connsiteY49" fmla="*/ 169759 h 263670"/>
                  <a:gd name="connsiteX50" fmla="*/ 347129 w 409818"/>
                  <a:gd name="connsiteY50" fmla="*/ 181189 h 263670"/>
                  <a:gd name="connsiteX51" fmla="*/ 356654 w 409818"/>
                  <a:gd name="connsiteY51" fmla="*/ 192619 h 263670"/>
                  <a:gd name="connsiteX52" fmla="*/ 366179 w 409818"/>
                  <a:gd name="connsiteY52" fmla="*/ 194524 h 263670"/>
                  <a:gd name="connsiteX53" fmla="*/ 369989 w 409818"/>
                  <a:gd name="connsiteY53" fmla="*/ 205954 h 263670"/>
                  <a:gd name="connsiteX54" fmla="*/ 366179 w 409818"/>
                  <a:gd name="connsiteY54" fmla="*/ 219289 h 263670"/>
                  <a:gd name="connsiteX55" fmla="*/ 362369 w 409818"/>
                  <a:gd name="connsiteY55" fmla="*/ 225004 h 263670"/>
                  <a:gd name="connsiteX56" fmla="*/ 356654 w 409818"/>
                  <a:gd name="connsiteY56" fmla="*/ 230719 h 263670"/>
                  <a:gd name="connsiteX57" fmla="*/ 314744 w 409818"/>
                  <a:gd name="connsiteY57" fmla="*/ 240244 h 263670"/>
                  <a:gd name="connsiteX58" fmla="*/ 291884 w 409818"/>
                  <a:gd name="connsiteY58" fmla="*/ 245959 h 263670"/>
                  <a:gd name="connsiteX59" fmla="*/ 286169 w 409818"/>
                  <a:gd name="connsiteY59" fmla="*/ 244054 h 263670"/>
                  <a:gd name="connsiteX60" fmla="*/ 263309 w 409818"/>
                  <a:gd name="connsiteY60" fmla="*/ 245959 h 263670"/>
                  <a:gd name="connsiteX61" fmla="*/ 246164 w 409818"/>
                  <a:gd name="connsiteY61" fmla="*/ 255484 h 263670"/>
                  <a:gd name="connsiteX62" fmla="*/ 238544 w 409818"/>
                  <a:gd name="connsiteY62" fmla="*/ 257389 h 263670"/>
                  <a:gd name="connsiteX63" fmla="*/ 232829 w 409818"/>
                  <a:gd name="connsiteY63" fmla="*/ 261199 h 263670"/>
                  <a:gd name="connsiteX64" fmla="*/ 198539 w 409818"/>
                  <a:gd name="connsiteY64" fmla="*/ 261199 h 263670"/>
                  <a:gd name="connsiteX65" fmla="*/ 187109 w 409818"/>
                  <a:gd name="connsiteY65" fmla="*/ 255484 h 263670"/>
                  <a:gd name="connsiteX66" fmla="*/ 181394 w 409818"/>
                  <a:gd name="connsiteY66" fmla="*/ 253579 h 263670"/>
                  <a:gd name="connsiteX67" fmla="*/ 175679 w 409818"/>
                  <a:gd name="connsiteY67" fmla="*/ 249769 h 263670"/>
                  <a:gd name="connsiteX68" fmla="*/ 156629 w 409818"/>
                  <a:gd name="connsiteY68" fmla="*/ 247864 h 263670"/>
                  <a:gd name="connsiteX69" fmla="*/ 149009 w 409818"/>
                  <a:gd name="connsiteY69" fmla="*/ 244054 h 263670"/>
                  <a:gd name="connsiteX70" fmla="*/ 131864 w 409818"/>
                  <a:gd name="connsiteY70" fmla="*/ 236434 h 263670"/>
                  <a:gd name="connsiteX71" fmla="*/ 122339 w 409818"/>
                  <a:gd name="connsiteY71" fmla="*/ 225004 h 263670"/>
                  <a:gd name="connsiteX72" fmla="*/ 110909 w 409818"/>
                  <a:gd name="connsiteY72" fmla="*/ 213574 h 263670"/>
                  <a:gd name="connsiteX73" fmla="*/ 105194 w 409818"/>
                  <a:gd name="connsiteY73" fmla="*/ 207859 h 263670"/>
                  <a:gd name="connsiteX74" fmla="*/ 95669 w 409818"/>
                  <a:gd name="connsiteY74" fmla="*/ 196429 h 263670"/>
                  <a:gd name="connsiteX75" fmla="*/ 93764 w 409818"/>
                  <a:gd name="connsiteY75" fmla="*/ 190714 h 263670"/>
                  <a:gd name="connsiteX76" fmla="*/ 82334 w 409818"/>
                  <a:gd name="connsiteY76" fmla="*/ 173569 h 263670"/>
                  <a:gd name="connsiteX77" fmla="*/ 76619 w 409818"/>
                  <a:gd name="connsiteY77" fmla="*/ 167854 h 263670"/>
                  <a:gd name="connsiteX78" fmla="*/ 63284 w 409818"/>
                  <a:gd name="connsiteY78" fmla="*/ 150709 h 263670"/>
                  <a:gd name="connsiteX79" fmla="*/ 57569 w 409818"/>
                  <a:gd name="connsiteY79" fmla="*/ 144994 h 263670"/>
                  <a:gd name="connsiteX80" fmla="*/ 48044 w 409818"/>
                  <a:gd name="connsiteY80" fmla="*/ 127849 h 263670"/>
                  <a:gd name="connsiteX81" fmla="*/ 44234 w 409818"/>
                  <a:gd name="connsiteY81" fmla="*/ 122134 h 263670"/>
                  <a:gd name="connsiteX82" fmla="*/ 40424 w 409818"/>
                  <a:gd name="connsiteY82" fmla="*/ 116419 h 263670"/>
                  <a:gd name="connsiteX83" fmla="*/ 34709 w 409818"/>
                  <a:gd name="connsiteY83" fmla="*/ 110704 h 263670"/>
                  <a:gd name="connsiteX84" fmla="*/ 28994 w 409818"/>
                  <a:gd name="connsiteY84" fmla="*/ 106894 h 263670"/>
                  <a:gd name="connsiteX85" fmla="*/ 19469 w 409818"/>
                  <a:gd name="connsiteY85" fmla="*/ 99274 h 263670"/>
                  <a:gd name="connsiteX86" fmla="*/ 15659 w 409818"/>
                  <a:gd name="connsiteY86" fmla="*/ 93559 h 263670"/>
                  <a:gd name="connsiteX87" fmla="*/ 9944 w 409818"/>
                  <a:gd name="connsiteY87" fmla="*/ 89749 h 263670"/>
                  <a:gd name="connsiteX88" fmla="*/ 4229 w 409818"/>
                  <a:gd name="connsiteY88" fmla="*/ 84034 h 263670"/>
                  <a:gd name="connsiteX89" fmla="*/ 2324 w 409818"/>
                  <a:gd name="connsiteY89" fmla="*/ 59269 h 263670"/>
                  <a:gd name="connsiteX90" fmla="*/ 8039 w 409818"/>
                  <a:gd name="connsiteY90" fmla="*/ 55459 h 263670"/>
                  <a:gd name="connsiteX91" fmla="*/ 11849 w 409818"/>
                  <a:gd name="connsiteY91" fmla="*/ 49744 h 263670"/>
                  <a:gd name="connsiteX92" fmla="*/ 23279 w 409818"/>
                  <a:gd name="connsiteY92" fmla="*/ 53554 h 263670"/>
                  <a:gd name="connsiteX93" fmla="*/ 19469 w 409818"/>
                  <a:gd name="connsiteY93" fmla="*/ 51649 h 263670"/>
                  <a:gd name="connsiteX0" fmla="*/ 19469 w 465246"/>
                  <a:gd name="connsiteY0" fmla="*/ 51649 h 263670"/>
                  <a:gd name="connsiteX1" fmla="*/ 28994 w 465246"/>
                  <a:gd name="connsiteY1" fmla="*/ 53554 h 263670"/>
                  <a:gd name="connsiteX2" fmla="*/ 34709 w 465246"/>
                  <a:gd name="connsiteY2" fmla="*/ 57364 h 263670"/>
                  <a:gd name="connsiteX3" fmla="*/ 40424 w 465246"/>
                  <a:gd name="connsiteY3" fmla="*/ 59269 h 263670"/>
                  <a:gd name="connsiteX4" fmla="*/ 46139 w 465246"/>
                  <a:gd name="connsiteY4" fmla="*/ 57364 h 263670"/>
                  <a:gd name="connsiteX5" fmla="*/ 57569 w 465246"/>
                  <a:gd name="connsiteY5" fmla="*/ 51649 h 263670"/>
                  <a:gd name="connsiteX6" fmla="*/ 59474 w 465246"/>
                  <a:gd name="connsiteY6" fmla="*/ 57364 h 263670"/>
                  <a:gd name="connsiteX7" fmla="*/ 61379 w 465246"/>
                  <a:gd name="connsiteY7" fmla="*/ 72604 h 263670"/>
                  <a:gd name="connsiteX8" fmla="*/ 70904 w 465246"/>
                  <a:gd name="connsiteY8" fmla="*/ 82129 h 263670"/>
                  <a:gd name="connsiteX9" fmla="*/ 82334 w 465246"/>
                  <a:gd name="connsiteY9" fmla="*/ 74509 h 263670"/>
                  <a:gd name="connsiteX10" fmla="*/ 93764 w 465246"/>
                  <a:gd name="connsiteY10" fmla="*/ 70699 h 263670"/>
                  <a:gd name="connsiteX11" fmla="*/ 105194 w 465246"/>
                  <a:gd name="connsiteY11" fmla="*/ 64984 h 263670"/>
                  <a:gd name="connsiteX12" fmla="*/ 116624 w 465246"/>
                  <a:gd name="connsiteY12" fmla="*/ 66889 h 263670"/>
                  <a:gd name="connsiteX13" fmla="*/ 120434 w 465246"/>
                  <a:gd name="connsiteY13" fmla="*/ 72604 h 263670"/>
                  <a:gd name="connsiteX14" fmla="*/ 126149 w 465246"/>
                  <a:gd name="connsiteY14" fmla="*/ 76414 h 263670"/>
                  <a:gd name="connsiteX15" fmla="*/ 133769 w 465246"/>
                  <a:gd name="connsiteY15" fmla="*/ 85939 h 263670"/>
                  <a:gd name="connsiteX16" fmla="*/ 145199 w 465246"/>
                  <a:gd name="connsiteY16" fmla="*/ 89749 h 263670"/>
                  <a:gd name="connsiteX17" fmla="*/ 158534 w 465246"/>
                  <a:gd name="connsiteY17" fmla="*/ 74509 h 263670"/>
                  <a:gd name="connsiteX18" fmla="*/ 169964 w 465246"/>
                  <a:gd name="connsiteY18" fmla="*/ 70699 h 263670"/>
                  <a:gd name="connsiteX19" fmla="*/ 171869 w 465246"/>
                  <a:gd name="connsiteY19" fmla="*/ 64984 h 263670"/>
                  <a:gd name="connsiteX20" fmla="*/ 189014 w 465246"/>
                  <a:gd name="connsiteY20" fmla="*/ 55459 h 263670"/>
                  <a:gd name="connsiteX21" fmla="*/ 211874 w 465246"/>
                  <a:gd name="connsiteY21" fmla="*/ 57364 h 263670"/>
                  <a:gd name="connsiteX22" fmla="*/ 219494 w 465246"/>
                  <a:gd name="connsiteY22" fmla="*/ 68794 h 263670"/>
                  <a:gd name="connsiteX23" fmla="*/ 225209 w 465246"/>
                  <a:gd name="connsiteY23" fmla="*/ 72604 h 263670"/>
                  <a:gd name="connsiteX24" fmla="*/ 238544 w 465246"/>
                  <a:gd name="connsiteY24" fmla="*/ 70699 h 263670"/>
                  <a:gd name="connsiteX25" fmla="*/ 251879 w 465246"/>
                  <a:gd name="connsiteY25" fmla="*/ 55459 h 263670"/>
                  <a:gd name="connsiteX26" fmla="*/ 257594 w 465246"/>
                  <a:gd name="connsiteY26" fmla="*/ 51649 h 263670"/>
                  <a:gd name="connsiteX27" fmla="*/ 261404 w 465246"/>
                  <a:gd name="connsiteY27" fmla="*/ 40219 h 263670"/>
                  <a:gd name="connsiteX28" fmla="*/ 257594 w 465246"/>
                  <a:gd name="connsiteY28" fmla="*/ 13549 h 263670"/>
                  <a:gd name="connsiteX29" fmla="*/ 261404 w 465246"/>
                  <a:gd name="connsiteY29" fmla="*/ 7834 h 263670"/>
                  <a:gd name="connsiteX30" fmla="*/ 286169 w 465246"/>
                  <a:gd name="connsiteY30" fmla="*/ 2119 h 263670"/>
                  <a:gd name="connsiteX31" fmla="*/ 291884 w 465246"/>
                  <a:gd name="connsiteY31" fmla="*/ 214 h 263670"/>
                  <a:gd name="connsiteX32" fmla="*/ 291884 w 465246"/>
                  <a:gd name="connsiteY32" fmla="*/ 11644 h 263670"/>
                  <a:gd name="connsiteX33" fmla="*/ 293789 w 465246"/>
                  <a:gd name="connsiteY33" fmla="*/ 44029 h 263670"/>
                  <a:gd name="connsiteX34" fmla="*/ 299504 w 465246"/>
                  <a:gd name="connsiteY34" fmla="*/ 45934 h 263670"/>
                  <a:gd name="connsiteX35" fmla="*/ 309029 w 465246"/>
                  <a:gd name="connsiteY35" fmla="*/ 59269 h 263670"/>
                  <a:gd name="connsiteX36" fmla="*/ 310934 w 465246"/>
                  <a:gd name="connsiteY36" fmla="*/ 64984 h 263670"/>
                  <a:gd name="connsiteX37" fmla="*/ 322364 w 465246"/>
                  <a:gd name="connsiteY37" fmla="*/ 74509 h 263670"/>
                  <a:gd name="connsiteX38" fmla="*/ 326174 w 465246"/>
                  <a:gd name="connsiteY38" fmla="*/ 80224 h 263670"/>
                  <a:gd name="connsiteX39" fmla="*/ 379514 w 465246"/>
                  <a:gd name="connsiteY39" fmla="*/ 112609 h 263670"/>
                  <a:gd name="connsiteX40" fmla="*/ 406184 w 465246"/>
                  <a:gd name="connsiteY40" fmla="*/ 144994 h 263670"/>
                  <a:gd name="connsiteX41" fmla="*/ 299504 w 465246"/>
                  <a:gd name="connsiteY41" fmla="*/ 110704 h 263670"/>
                  <a:gd name="connsiteX42" fmla="*/ 465239 w 465246"/>
                  <a:gd name="connsiteY42" fmla="*/ 127849 h 263670"/>
                  <a:gd name="connsiteX43" fmla="*/ 297599 w 465246"/>
                  <a:gd name="connsiteY43" fmla="*/ 122134 h 263670"/>
                  <a:gd name="connsiteX44" fmla="*/ 320459 w 465246"/>
                  <a:gd name="connsiteY44" fmla="*/ 127849 h 263670"/>
                  <a:gd name="connsiteX45" fmla="*/ 324269 w 465246"/>
                  <a:gd name="connsiteY45" fmla="*/ 133564 h 263670"/>
                  <a:gd name="connsiteX46" fmla="*/ 326174 w 465246"/>
                  <a:gd name="connsiteY46" fmla="*/ 139279 h 263670"/>
                  <a:gd name="connsiteX47" fmla="*/ 331889 w 465246"/>
                  <a:gd name="connsiteY47" fmla="*/ 144994 h 263670"/>
                  <a:gd name="connsiteX48" fmla="*/ 341414 w 465246"/>
                  <a:gd name="connsiteY48" fmla="*/ 156424 h 263670"/>
                  <a:gd name="connsiteX49" fmla="*/ 345224 w 465246"/>
                  <a:gd name="connsiteY49" fmla="*/ 169759 h 263670"/>
                  <a:gd name="connsiteX50" fmla="*/ 347129 w 465246"/>
                  <a:gd name="connsiteY50" fmla="*/ 181189 h 263670"/>
                  <a:gd name="connsiteX51" fmla="*/ 356654 w 465246"/>
                  <a:gd name="connsiteY51" fmla="*/ 192619 h 263670"/>
                  <a:gd name="connsiteX52" fmla="*/ 366179 w 465246"/>
                  <a:gd name="connsiteY52" fmla="*/ 194524 h 263670"/>
                  <a:gd name="connsiteX53" fmla="*/ 369989 w 465246"/>
                  <a:gd name="connsiteY53" fmla="*/ 205954 h 263670"/>
                  <a:gd name="connsiteX54" fmla="*/ 366179 w 465246"/>
                  <a:gd name="connsiteY54" fmla="*/ 219289 h 263670"/>
                  <a:gd name="connsiteX55" fmla="*/ 362369 w 465246"/>
                  <a:gd name="connsiteY55" fmla="*/ 225004 h 263670"/>
                  <a:gd name="connsiteX56" fmla="*/ 356654 w 465246"/>
                  <a:gd name="connsiteY56" fmla="*/ 230719 h 263670"/>
                  <a:gd name="connsiteX57" fmla="*/ 314744 w 465246"/>
                  <a:gd name="connsiteY57" fmla="*/ 240244 h 263670"/>
                  <a:gd name="connsiteX58" fmla="*/ 291884 w 465246"/>
                  <a:gd name="connsiteY58" fmla="*/ 245959 h 263670"/>
                  <a:gd name="connsiteX59" fmla="*/ 286169 w 465246"/>
                  <a:gd name="connsiteY59" fmla="*/ 244054 h 263670"/>
                  <a:gd name="connsiteX60" fmla="*/ 263309 w 465246"/>
                  <a:gd name="connsiteY60" fmla="*/ 245959 h 263670"/>
                  <a:gd name="connsiteX61" fmla="*/ 246164 w 465246"/>
                  <a:gd name="connsiteY61" fmla="*/ 255484 h 263670"/>
                  <a:gd name="connsiteX62" fmla="*/ 238544 w 465246"/>
                  <a:gd name="connsiteY62" fmla="*/ 257389 h 263670"/>
                  <a:gd name="connsiteX63" fmla="*/ 232829 w 465246"/>
                  <a:gd name="connsiteY63" fmla="*/ 261199 h 263670"/>
                  <a:gd name="connsiteX64" fmla="*/ 198539 w 465246"/>
                  <a:gd name="connsiteY64" fmla="*/ 261199 h 263670"/>
                  <a:gd name="connsiteX65" fmla="*/ 187109 w 465246"/>
                  <a:gd name="connsiteY65" fmla="*/ 255484 h 263670"/>
                  <a:gd name="connsiteX66" fmla="*/ 181394 w 465246"/>
                  <a:gd name="connsiteY66" fmla="*/ 253579 h 263670"/>
                  <a:gd name="connsiteX67" fmla="*/ 175679 w 465246"/>
                  <a:gd name="connsiteY67" fmla="*/ 249769 h 263670"/>
                  <a:gd name="connsiteX68" fmla="*/ 156629 w 465246"/>
                  <a:gd name="connsiteY68" fmla="*/ 247864 h 263670"/>
                  <a:gd name="connsiteX69" fmla="*/ 149009 w 465246"/>
                  <a:gd name="connsiteY69" fmla="*/ 244054 h 263670"/>
                  <a:gd name="connsiteX70" fmla="*/ 131864 w 465246"/>
                  <a:gd name="connsiteY70" fmla="*/ 236434 h 263670"/>
                  <a:gd name="connsiteX71" fmla="*/ 122339 w 465246"/>
                  <a:gd name="connsiteY71" fmla="*/ 225004 h 263670"/>
                  <a:gd name="connsiteX72" fmla="*/ 110909 w 465246"/>
                  <a:gd name="connsiteY72" fmla="*/ 213574 h 263670"/>
                  <a:gd name="connsiteX73" fmla="*/ 105194 w 465246"/>
                  <a:gd name="connsiteY73" fmla="*/ 207859 h 263670"/>
                  <a:gd name="connsiteX74" fmla="*/ 95669 w 465246"/>
                  <a:gd name="connsiteY74" fmla="*/ 196429 h 263670"/>
                  <a:gd name="connsiteX75" fmla="*/ 93764 w 465246"/>
                  <a:gd name="connsiteY75" fmla="*/ 190714 h 263670"/>
                  <a:gd name="connsiteX76" fmla="*/ 82334 w 465246"/>
                  <a:gd name="connsiteY76" fmla="*/ 173569 h 263670"/>
                  <a:gd name="connsiteX77" fmla="*/ 76619 w 465246"/>
                  <a:gd name="connsiteY77" fmla="*/ 167854 h 263670"/>
                  <a:gd name="connsiteX78" fmla="*/ 63284 w 465246"/>
                  <a:gd name="connsiteY78" fmla="*/ 150709 h 263670"/>
                  <a:gd name="connsiteX79" fmla="*/ 57569 w 465246"/>
                  <a:gd name="connsiteY79" fmla="*/ 144994 h 263670"/>
                  <a:gd name="connsiteX80" fmla="*/ 48044 w 465246"/>
                  <a:gd name="connsiteY80" fmla="*/ 127849 h 263670"/>
                  <a:gd name="connsiteX81" fmla="*/ 44234 w 465246"/>
                  <a:gd name="connsiteY81" fmla="*/ 122134 h 263670"/>
                  <a:gd name="connsiteX82" fmla="*/ 40424 w 465246"/>
                  <a:gd name="connsiteY82" fmla="*/ 116419 h 263670"/>
                  <a:gd name="connsiteX83" fmla="*/ 34709 w 465246"/>
                  <a:gd name="connsiteY83" fmla="*/ 110704 h 263670"/>
                  <a:gd name="connsiteX84" fmla="*/ 28994 w 465246"/>
                  <a:gd name="connsiteY84" fmla="*/ 106894 h 263670"/>
                  <a:gd name="connsiteX85" fmla="*/ 19469 w 465246"/>
                  <a:gd name="connsiteY85" fmla="*/ 99274 h 263670"/>
                  <a:gd name="connsiteX86" fmla="*/ 15659 w 465246"/>
                  <a:gd name="connsiteY86" fmla="*/ 93559 h 263670"/>
                  <a:gd name="connsiteX87" fmla="*/ 9944 w 465246"/>
                  <a:gd name="connsiteY87" fmla="*/ 89749 h 263670"/>
                  <a:gd name="connsiteX88" fmla="*/ 4229 w 465246"/>
                  <a:gd name="connsiteY88" fmla="*/ 84034 h 263670"/>
                  <a:gd name="connsiteX89" fmla="*/ 2324 w 465246"/>
                  <a:gd name="connsiteY89" fmla="*/ 59269 h 263670"/>
                  <a:gd name="connsiteX90" fmla="*/ 8039 w 465246"/>
                  <a:gd name="connsiteY90" fmla="*/ 55459 h 263670"/>
                  <a:gd name="connsiteX91" fmla="*/ 11849 w 465246"/>
                  <a:gd name="connsiteY91" fmla="*/ 49744 h 263670"/>
                  <a:gd name="connsiteX92" fmla="*/ 23279 w 465246"/>
                  <a:gd name="connsiteY92" fmla="*/ 53554 h 263670"/>
                  <a:gd name="connsiteX93" fmla="*/ 19469 w 465246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297599 w 472821"/>
                  <a:gd name="connsiteY43" fmla="*/ 122134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326174 w 472821"/>
                  <a:gd name="connsiteY46" fmla="*/ 13927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326174 w 472821"/>
                  <a:gd name="connsiteY46" fmla="*/ 13927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324269 w 472821"/>
                  <a:gd name="connsiteY45" fmla="*/ 133564 h 263670"/>
                  <a:gd name="connsiteX46" fmla="*/ 417614 w 472821"/>
                  <a:gd name="connsiteY46" fmla="*/ 17356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72821"/>
                  <a:gd name="connsiteY0" fmla="*/ 51649 h 263670"/>
                  <a:gd name="connsiteX1" fmla="*/ 28994 w 472821"/>
                  <a:gd name="connsiteY1" fmla="*/ 53554 h 263670"/>
                  <a:gd name="connsiteX2" fmla="*/ 34709 w 472821"/>
                  <a:gd name="connsiteY2" fmla="*/ 57364 h 263670"/>
                  <a:gd name="connsiteX3" fmla="*/ 40424 w 472821"/>
                  <a:gd name="connsiteY3" fmla="*/ 59269 h 263670"/>
                  <a:gd name="connsiteX4" fmla="*/ 46139 w 472821"/>
                  <a:gd name="connsiteY4" fmla="*/ 57364 h 263670"/>
                  <a:gd name="connsiteX5" fmla="*/ 57569 w 472821"/>
                  <a:gd name="connsiteY5" fmla="*/ 51649 h 263670"/>
                  <a:gd name="connsiteX6" fmla="*/ 59474 w 472821"/>
                  <a:gd name="connsiteY6" fmla="*/ 57364 h 263670"/>
                  <a:gd name="connsiteX7" fmla="*/ 61379 w 472821"/>
                  <a:gd name="connsiteY7" fmla="*/ 72604 h 263670"/>
                  <a:gd name="connsiteX8" fmla="*/ 70904 w 472821"/>
                  <a:gd name="connsiteY8" fmla="*/ 82129 h 263670"/>
                  <a:gd name="connsiteX9" fmla="*/ 82334 w 472821"/>
                  <a:gd name="connsiteY9" fmla="*/ 74509 h 263670"/>
                  <a:gd name="connsiteX10" fmla="*/ 93764 w 472821"/>
                  <a:gd name="connsiteY10" fmla="*/ 70699 h 263670"/>
                  <a:gd name="connsiteX11" fmla="*/ 105194 w 472821"/>
                  <a:gd name="connsiteY11" fmla="*/ 64984 h 263670"/>
                  <a:gd name="connsiteX12" fmla="*/ 116624 w 472821"/>
                  <a:gd name="connsiteY12" fmla="*/ 66889 h 263670"/>
                  <a:gd name="connsiteX13" fmla="*/ 120434 w 472821"/>
                  <a:gd name="connsiteY13" fmla="*/ 72604 h 263670"/>
                  <a:gd name="connsiteX14" fmla="*/ 126149 w 472821"/>
                  <a:gd name="connsiteY14" fmla="*/ 76414 h 263670"/>
                  <a:gd name="connsiteX15" fmla="*/ 133769 w 472821"/>
                  <a:gd name="connsiteY15" fmla="*/ 85939 h 263670"/>
                  <a:gd name="connsiteX16" fmla="*/ 145199 w 472821"/>
                  <a:gd name="connsiteY16" fmla="*/ 89749 h 263670"/>
                  <a:gd name="connsiteX17" fmla="*/ 158534 w 472821"/>
                  <a:gd name="connsiteY17" fmla="*/ 74509 h 263670"/>
                  <a:gd name="connsiteX18" fmla="*/ 169964 w 472821"/>
                  <a:gd name="connsiteY18" fmla="*/ 70699 h 263670"/>
                  <a:gd name="connsiteX19" fmla="*/ 171869 w 472821"/>
                  <a:gd name="connsiteY19" fmla="*/ 64984 h 263670"/>
                  <a:gd name="connsiteX20" fmla="*/ 189014 w 472821"/>
                  <a:gd name="connsiteY20" fmla="*/ 55459 h 263670"/>
                  <a:gd name="connsiteX21" fmla="*/ 211874 w 472821"/>
                  <a:gd name="connsiteY21" fmla="*/ 57364 h 263670"/>
                  <a:gd name="connsiteX22" fmla="*/ 219494 w 472821"/>
                  <a:gd name="connsiteY22" fmla="*/ 68794 h 263670"/>
                  <a:gd name="connsiteX23" fmla="*/ 225209 w 472821"/>
                  <a:gd name="connsiteY23" fmla="*/ 72604 h 263670"/>
                  <a:gd name="connsiteX24" fmla="*/ 238544 w 472821"/>
                  <a:gd name="connsiteY24" fmla="*/ 70699 h 263670"/>
                  <a:gd name="connsiteX25" fmla="*/ 251879 w 472821"/>
                  <a:gd name="connsiteY25" fmla="*/ 55459 h 263670"/>
                  <a:gd name="connsiteX26" fmla="*/ 257594 w 472821"/>
                  <a:gd name="connsiteY26" fmla="*/ 51649 h 263670"/>
                  <a:gd name="connsiteX27" fmla="*/ 261404 w 472821"/>
                  <a:gd name="connsiteY27" fmla="*/ 40219 h 263670"/>
                  <a:gd name="connsiteX28" fmla="*/ 257594 w 472821"/>
                  <a:gd name="connsiteY28" fmla="*/ 13549 h 263670"/>
                  <a:gd name="connsiteX29" fmla="*/ 261404 w 472821"/>
                  <a:gd name="connsiteY29" fmla="*/ 7834 h 263670"/>
                  <a:gd name="connsiteX30" fmla="*/ 286169 w 472821"/>
                  <a:gd name="connsiteY30" fmla="*/ 2119 h 263670"/>
                  <a:gd name="connsiteX31" fmla="*/ 291884 w 472821"/>
                  <a:gd name="connsiteY31" fmla="*/ 214 h 263670"/>
                  <a:gd name="connsiteX32" fmla="*/ 291884 w 472821"/>
                  <a:gd name="connsiteY32" fmla="*/ 11644 h 263670"/>
                  <a:gd name="connsiteX33" fmla="*/ 293789 w 472821"/>
                  <a:gd name="connsiteY33" fmla="*/ 44029 h 263670"/>
                  <a:gd name="connsiteX34" fmla="*/ 299504 w 472821"/>
                  <a:gd name="connsiteY34" fmla="*/ 45934 h 263670"/>
                  <a:gd name="connsiteX35" fmla="*/ 309029 w 472821"/>
                  <a:gd name="connsiteY35" fmla="*/ 59269 h 263670"/>
                  <a:gd name="connsiteX36" fmla="*/ 310934 w 472821"/>
                  <a:gd name="connsiteY36" fmla="*/ 64984 h 263670"/>
                  <a:gd name="connsiteX37" fmla="*/ 322364 w 472821"/>
                  <a:gd name="connsiteY37" fmla="*/ 74509 h 263670"/>
                  <a:gd name="connsiteX38" fmla="*/ 326174 w 472821"/>
                  <a:gd name="connsiteY38" fmla="*/ 80224 h 263670"/>
                  <a:gd name="connsiteX39" fmla="*/ 379514 w 472821"/>
                  <a:gd name="connsiteY39" fmla="*/ 112609 h 263670"/>
                  <a:gd name="connsiteX40" fmla="*/ 406184 w 472821"/>
                  <a:gd name="connsiteY40" fmla="*/ 144994 h 263670"/>
                  <a:gd name="connsiteX41" fmla="*/ 469049 w 472821"/>
                  <a:gd name="connsiteY41" fmla="*/ 106894 h 263670"/>
                  <a:gd name="connsiteX42" fmla="*/ 465239 w 472821"/>
                  <a:gd name="connsiteY42" fmla="*/ 127849 h 263670"/>
                  <a:gd name="connsiteX43" fmla="*/ 453809 w 472821"/>
                  <a:gd name="connsiteY43" fmla="*/ 158329 h 263670"/>
                  <a:gd name="connsiteX44" fmla="*/ 320459 w 472821"/>
                  <a:gd name="connsiteY44" fmla="*/ 127849 h 263670"/>
                  <a:gd name="connsiteX45" fmla="*/ 444284 w 472821"/>
                  <a:gd name="connsiteY45" fmla="*/ 146899 h 263670"/>
                  <a:gd name="connsiteX46" fmla="*/ 417614 w 472821"/>
                  <a:gd name="connsiteY46" fmla="*/ 173569 h 263670"/>
                  <a:gd name="connsiteX47" fmla="*/ 331889 w 472821"/>
                  <a:gd name="connsiteY47" fmla="*/ 144994 h 263670"/>
                  <a:gd name="connsiteX48" fmla="*/ 341414 w 472821"/>
                  <a:gd name="connsiteY48" fmla="*/ 156424 h 263670"/>
                  <a:gd name="connsiteX49" fmla="*/ 345224 w 472821"/>
                  <a:gd name="connsiteY49" fmla="*/ 169759 h 263670"/>
                  <a:gd name="connsiteX50" fmla="*/ 347129 w 472821"/>
                  <a:gd name="connsiteY50" fmla="*/ 181189 h 263670"/>
                  <a:gd name="connsiteX51" fmla="*/ 356654 w 472821"/>
                  <a:gd name="connsiteY51" fmla="*/ 192619 h 263670"/>
                  <a:gd name="connsiteX52" fmla="*/ 366179 w 472821"/>
                  <a:gd name="connsiteY52" fmla="*/ 194524 h 263670"/>
                  <a:gd name="connsiteX53" fmla="*/ 369989 w 472821"/>
                  <a:gd name="connsiteY53" fmla="*/ 205954 h 263670"/>
                  <a:gd name="connsiteX54" fmla="*/ 366179 w 472821"/>
                  <a:gd name="connsiteY54" fmla="*/ 219289 h 263670"/>
                  <a:gd name="connsiteX55" fmla="*/ 362369 w 472821"/>
                  <a:gd name="connsiteY55" fmla="*/ 225004 h 263670"/>
                  <a:gd name="connsiteX56" fmla="*/ 356654 w 472821"/>
                  <a:gd name="connsiteY56" fmla="*/ 230719 h 263670"/>
                  <a:gd name="connsiteX57" fmla="*/ 314744 w 472821"/>
                  <a:gd name="connsiteY57" fmla="*/ 240244 h 263670"/>
                  <a:gd name="connsiteX58" fmla="*/ 291884 w 472821"/>
                  <a:gd name="connsiteY58" fmla="*/ 245959 h 263670"/>
                  <a:gd name="connsiteX59" fmla="*/ 286169 w 472821"/>
                  <a:gd name="connsiteY59" fmla="*/ 244054 h 263670"/>
                  <a:gd name="connsiteX60" fmla="*/ 263309 w 472821"/>
                  <a:gd name="connsiteY60" fmla="*/ 245959 h 263670"/>
                  <a:gd name="connsiteX61" fmla="*/ 246164 w 472821"/>
                  <a:gd name="connsiteY61" fmla="*/ 255484 h 263670"/>
                  <a:gd name="connsiteX62" fmla="*/ 238544 w 472821"/>
                  <a:gd name="connsiteY62" fmla="*/ 257389 h 263670"/>
                  <a:gd name="connsiteX63" fmla="*/ 232829 w 472821"/>
                  <a:gd name="connsiteY63" fmla="*/ 261199 h 263670"/>
                  <a:gd name="connsiteX64" fmla="*/ 198539 w 472821"/>
                  <a:gd name="connsiteY64" fmla="*/ 261199 h 263670"/>
                  <a:gd name="connsiteX65" fmla="*/ 187109 w 472821"/>
                  <a:gd name="connsiteY65" fmla="*/ 255484 h 263670"/>
                  <a:gd name="connsiteX66" fmla="*/ 181394 w 472821"/>
                  <a:gd name="connsiteY66" fmla="*/ 253579 h 263670"/>
                  <a:gd name="connsiteX67" fmla="*/ 175679 w 472821"/>
                  <a:gd name="connsiteY67" fmla="*/ 249769 h 263670"/>
                  <a:gd name="connsiteX68" fmla="*/ 156629 w 472821"/>
                  <a:gd name="connsiteY68" fmla="*/ 247864 h 263670"/>
                  <a:gd name="connsiteX69" fmla="*/ 149009 w 472821"/>
                  <a:gd name="connsiteY69" fmla="*/ 244054 h 263670"/>
                  <a:gd name="connsiteX70" fmla="*/ 131864 w 472821"/>
                  <a:gd name="connsiteY70" fmla="*/ 236434 h 263670"/>
                  <a:gd name="connsiteX71" fmla="*/ 122339 w 472821"/>
                  <a:gd name="connsiteY71" fmla="*/ 225004 h 263670"/>
                  <a:gd name="connsiteX72" fmla="*/ 110909 w 472821"/>
                  <a:gd name="connsiteY72" fmla="*/ 213574 h 263670"/>
                  <a:gd name="connsiteX73" fmla="*/ 105194 w 472821"/>
                  <a:gd name="connsiteY73" fmla="*/ 207859 h 263670"/>
                  <a:gd name="connsiteX74" fmla="*/ 95669 w 472821"/>
                  <a:gd name="connsiteY74" fmla="*/ 196429 h 263670"/>
                  <a:gd name="connsiteX75" fmla="*/ 93764 w 472821"/>
                  <a:gd name="connsiteY75" fmla="*/ 190714 h 263670"/>
                  <a:gd name="connsiteX76" fmla="*/ 82334 w 472821"/>
                  <a:gd name="connsiteY76" fmla="*/ 173569 h 263670"/>
                  <a:gd name="connsiteX77" fmla="*/ 76619 w 472821"/>
                  <a:gd name="connsiteY77" fmla="*/ 167854 h 263670"/>
                  <a:gd name="connsiteX78" fmla="*/ 63284 w 472821"/>
                  <a:gd name="connsiteY78" fmla="*/ 150709 h 263670"/>
                  <a:gd name="connsiteX79" fmla="*/ 57569 w 472821"/>
                  <a:gd name="connsiteY79" fmla="*/ 144994 h 263670"/>
                  <a:gd name="connsiteX80" fmla="*/ 48044 w 472821"/>
                  <a:gd name="connsiteY80" fmla="*/ 127849 h 263670"/>
                  <a:gd name="connsiteX81" fmla="*/ 44234 w 472821"/>
                  <a:gd name="connsiteY81" fmla="*/ 122134 h 263670"/>
                  <a:gd name="connsiteX82" fmla="*/ 40424 w 472821"/>
                  <a:gd name="connsiteY82" fmla="*/ 116419 h 263670"/>
                  <a:gd name="connsiteX83" fmla="*/ 34709 w 472821"/>
                  <a:gd name="connsiteY83" fmla="*/ 110704 h 263670"/>
                  <a:gd name="connsiteX84" fmla="*/ 28994 w 472821"/>
                  <a:gd name="connsiteY84" fmla="*/ 106894 h 263670"/>
                  <a:gd name="connsiteX85" fmla="*/ 19469 w 472821"/>
                  <a:gd name="connsiteY85" fmla="*/ 99274 h 263670"/>
                  <a:gd name="connsiteX86" fmla="*/ 15659 w 472821"/>
                  <a:gd name="connsiteY86" fmla="*/ 93559 h 263670"/>
                  <a:gd name="connsiteX87" fmla="*/ 9944 w 472821"/>
                  <a:gd name="connsiteY87" fmla="*/ 89749 h 263670"/>
                  <a:gd name="connsiteX88" fmla="*/ 4229 w 472821"/>
                  <a:gd name="connsiteY88" fmla="*/ 84034 h 263670"/>
                  <a:gd name="connsiteX89" fmla="*/ 2324 w 472821"/>
                  <a:gd name="connsiteY89" fmla="*/ 59269 h 263670"/>
                  <a:gd name="connsiteX90" fmla="*/ 8039 w 472821"/>
                  <a:gd name="connsiteY90" fmla="*/ 55459 h 263670"/>
                  <a:gd name="connsiteX91" fmla="*/ 11849 w 472821"/>
                  <a:gd name="connsiteY91" fmla="*/ 49744 h 263670"/>
                  <a:gd name="connsiteX92" fmla="*/ 23279 w 472821"/>
                  <a:gd name="connsiteY92" fmla="*/ 53554 h 263670"/>
                  <a:gd name="connsiteX93" fmla="*/ 19469 w 47282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331889 w 491941"/>
                  <a:gd name="connsiteY47" fmla="*/ 144994 h 263670"/>
                  <a:gd name="connsiteX48" fmla="*/ 341414 w 491941"/>
                  <a:gd name="connsiteY48" fmla="*/ 15642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331889 w 491941"/>
                  <a:gd name="connsiteY47" fmla="*/ 144994 h 263670"/>
                  <a:gd name="connsiteX48" fmla="*/ 381419 w 491941"/>
                  <a:gd name="connsiteY48" fmla="*/ 20214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345224 w 491941"/>
                  <a:gd name="connsiteY49" fmla="*/ 169759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47129 w 491941"/>
                  <a:gd name="connsiteY50" fmla="*/ 181189 h 263670"/>
                  <a:gd name="connsiteX51" fmla="*/ 356654 w 491941"/>
                  <a:gd name="connsiteY51" fmla="*/ 192619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47129 w 491941"/>
                  <a:gd name="connsiteY50" fmla="*/ 181189 h 263670"/>
                  <a:gd name="connsiteX51" fmla="*/ 400469 w 491941"/>
                  <a:gd name="connsiteY51" fmla="*/ 225004 h 263670"/>
                  <a:gd name="connsiteX52" fmla="*/ 366179 w 491941"/>
                  <a:gd name="connsiteY52" fmla="*/ 194524 h 263670"/>
                  <a:gd name="connsiteX53" fmla="*/ 369989 w 491941"/>
                  <a:gd name="connsiteY53" fmla="*/ 205954 h 263670"/>
                  <a:gd name="connsiteX54" fmla="*/ 366179 w 491941"/>
                  <a:gd name="connsiteY54" fmla="*/ 219289 h 263670"/>
                  <a:gd name="connsiteX55" fmla="*/ 362369 w 491941"/>
                  <a:gd name="connsiteY55" fmla="*/ 225004 h 263670"/>
                  <a:gd name="connsiteX56" fmla="*/ 356654 w 491941"/>
                  <a:gd name="connsiteY56" fmla="*/ 230719 h 263670"/>
                  <a:gd name="connsiteX57" fmla="*/ 314744 w 491941"/>
                  <a:gd name="connsiteY57" fmla="*/ 240244 h 263670"/>
                  <a:gd name="connsiteX58" fmla="*/ 291884 w 491941"/>
                  <a:gd name="connsiteY58" fmla="*/ 245959 h 263670"/>
                  <a:gd name="connsiteX59" fmla="*/ 286169 w 491941"/>
                  <a:gd name="connsiteY59" fmla="*/ 244054 h 263670"/>
                  <a:gd name="connsiteX60" fmla="*/ 263309 w 491941"/>
                  <a:gd name="connsiteY60" fmla="*/ 245959 h 263670"/>
                  <a:gd name="connsiteX61" fmla="*/ 246164 w 491941"/>
                  <a:gd name="connsiteY61" fmla="*/ 255484 h 263670"/>
                  <a:gd name="connsiteX62" fmla="*/ 238544 w 491941"/>
                  <a:gd name="connsiteY62" fmla="*/ 257389 h 263670"/>
                  <a:gd name="connsiteX63" fmla="*/ 232829 w 491941"/>
                  <a:gd name="connsiteY63" fmla="*/ 261199 h 263670"/>
                  <a:gd name="connsiteX64" fmla="*/ 198539 w 491941"/>
                  <a:gd name="connsiteY64" fmla="*/ 261199 h 263670"/>
                  <a:gd name="connsiteX65" fmla="*/ 187109 w 491941"/>
                  <a:gd name="connsiteY65" fmla="*/ 255484 h 263670"/>
                  <a:gd name="connsiteX66" fmla="*/ 181394 w 491941"/>
                  <a:gd name="connsiteY66" fmla="*/ 253579 h 263670"/>
                  <a:gd name="connsiteX67" fmla="*/ 175679 w 491941"/>
                  <a:gd name="connsiteY67" fmla="*/ 249769 h 263670"/>
                  <a:gd name="connsiteX68" fmla="*/ 156629 w 491941"/>
                  <a:gd name="connsiteY68" fmla="*/ 247864 h 263670"/>
                  <a:gd name="connsiteX69" fmla="*/ 149009 w 491941"/>
                  <a:gd name="connsiteY69" fmla="*/ 244054 h 263670"/>
                  <a:gd name="connsiteX70" fmla="*/ 131864 w 491941"/>
                  <a:gd name="connsiteY70" fmla="*/ 236434 h 263670"/>
                  <a:gd name="connsiteX71" fmla="*/ 122339 w 491941"/>
                  <a:gd name="connsiteY71" fmla="*/ 225004 h 263670"/>
                  <a:gd name="connsiteX72" fmla="*/ 110909 w 491941"/>
                  <a:gd name="connsiteY72" fmla="*/ 213574 h 263670"/>
                  <a:gd name="connsiteX73" fmla="*/ 105194 w 491941"/>
                  <a:gd name="connsiteY73" fmla="*/ 207859 h 263670"/>
                  <a:gd name="connsiteX74" fmla="*/ 95669 w 491941"/>
                  <a:gd name="connsiteY74" fmla="*/ 196429 h 263670"/>
                  <a:gd name="connsiteX75" fmla="*/ 93764 w 491941"/>
                  <a:gd name="connsiteY75" fmla="*/ 190714 h 263670"/>
                  <a:gd name="connsiteX76" fmla="*/ 82334 w 491941"/>
                  <a:gd name="connsiteY76" fmla="*/ 173569 h 263670"/>
                  <a:gd name="connsiteX77" fmla="*/ 76619 w 491941"/>
                  <a:gd name="connsiteY77" fmla="*/ 167854 h 263670"/>
                  <a:gd name="connsiteX78" fmla="*/ 63284 w 491941"/>
                  <a:gd name="connsiteY78" fmla="*/ 150709 h 263670"/>
                  <a:gd name="connsiteX79" fmla="*/ 57569 w 491941"/>
                  <a:gd name="connsiteY79" fmla="*/ 144994 h 263670"/>
                  <a:gd name="connsiteX80" fmla="*/ 48044 w 491941"/>
                  <a:gd name="connsiteY80" fmla="*/ 127849 h 263670"/>
                  <a:gd name="connsiteX81" fmla="*/ 44234 w 491941"/>
                  <a:gd name="connsiteY81" fmla="*/ 122134 h 263670"/>
                  <a:gd name="connsiteX82" fmla="*/ 40424 w 491941"/>
                  <a:gd name="connsiteY82" fmla="*/ 116419 h 263670"/>
                  <a:gd name="connsiteX83" fmla="*/ 34709 w 491941"/>
                  <a:gd name="connsiteY83" fmla="*/ 110704 h 263670"/>
                  <a:gd name="connsiteX84" fmla="*/ 28994 w 491941"/>
                  <a:gd name="connsiteY84" fmla="*/ 106894 h 263670"/>
                  <a:gd name="connsiteX85" fmla="*/ 19469 w 491941"/>
                  <a:gd name="connsiteY85" fmla="*/ 99274 h 263670"/>
                  <a:gd name="connsiteX86" fmla="*/ 15659 w 491941"/>
                  <a:gd name="connsiteY86" fmla="*/ 93559 h 263670"/>
                  <a:gd name="connsiteX87" fmla="*/ 9944 w 491941"/>
                  <a:gd name="connsiteY87" fmla="*/ 89749 h 263670"/>
                  <a:gd name="connsiteX88" fmla="*/ 4229 w 491941"/>
                  <a:gd name="connsiteY88" fmla="*/ 84034 h 263670"/>
                  <a:gd name="connsiteX89" fmla="*/ 2324 w 491941"/>
                  <a:gd name="connsiteY89" fmla="*/ 59269 h 263670"/>
                  <a:gd name="connsiteX90" fmla="*/ 8039 w 491941"/>
                  <a:gd name="connsiteY90" fmla="*/ 55459 h 263670"/>
                  <a:gd name="connsiteX91" fmla="*/ 11849 w 491941"/>
                  <a:gd name="connsiteY91" fmla="*/ 49744 h 263670"/>
                  <a:gd name="connsiteX92" fmla="*/ 23279 w 491941"/>
                  <a:gd name="connsiteY92" fmla="*/ 53554 h 263670"/>
                  <a:gd name="connsiteX93" fmla="*/ 19469 w 491941"/>
                  <a:gd name="connsiteY93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87133 w 491941"/>
                  <a:gd name="connsiteY50" fmla="*/ 205954 h 263670"/>
                  <a:gd name="connsiteX51" fmla="*/ 347129 w 491941"/>
                  <a:gd name="connsiteY51" fmla="*/ 181189 h 263670"/>
                  <a:gd name="connsiteX52" fmla="*/ 400469 w 491941"/>
                  <a:gd name="connsiteY52" fmla="*/ 225004 h 263670"/>
                  <a:gd name="connsiteX53" fmla="*/ 366179 w 491941"/>
                  <a:gd name="connsiteY53" fmla="*/ 194524 h 263670"/>
                  <a:gd name="connsiteX54" fmla="*/ 369989 w 491941"/>
                  <a:gd name="connsiteY54" fmla="*/ 205954 h 263670"/>
                  <a:gd name="connsiteX55" fmla="*/ 366179 w 491941"/>
                  <a:gd name="connsiteY55" fmla="*/ 219289 h 263670"/>
                  <a:gd name="connsiteX56" fmla="*/ 362369 w 491941"/>
                  <a:gd name="connsiteY56" fmla="*/ 225004 h 263670"/>
                  <a:gd name="connsiteX57" fmla="*/ 356654 w 491941"/>
                  <a:gd name="connsiteY57" fmla="*/ 230719 h 263670"/>
                  <a:gd name="connsiteX58" fmla="*/ 314744 w 491941"/>
                  <a:gd name="connsiteY58" fmla="*/ 240244 h 263670"/>
                  <a:gd name="connsiteX59" fmla="*/ 291884 w 491941"/>
                  <a:gd name="connsiteY59" fmla="*/ 245959 h 263670"/>
                  <a:gd name="connsiteX60" fmla="*/ 286169 w 491941"/>
                  <a:gd name="connsiteY60" fmla="*/ 244054 h 263670"/>
                  <a:gd name="connsiteX61" fmla="*/ 263309 w 491941"/>
                  <a:gd name="connsiteY61" fmla="*/ 245959 h 263670"/>
                  <a:gd name="connsiteX62" fmla="*/ 246164 w 491941"/>
                  <a:gd name="connsiteY62" fmla="*/ 255484 h 263670"/>
                  <a:gd name="connsiteX63" fmla="*/ 238544 w 491941"/>
                  <a:gd name="connsiteY63" fmla="*/ 257389 h 263670"/>
                  <a:gd name="connsiteX64" fmla="*/ 232829 w 491941"/>
                  <a:gd name="connsiteY64" fmla="*/ 261199 h 263670"/>
                  <a:gd name="connsiteX65" fmla="*/ 198539 w 491941"/>
                  <a:gd name="connsiteY65" fmla="*/ 261199 h 263670"/>
                  <a:gd name="connsiteX66" fmla="*/ 187109 w 491941"/>
                  <a:gd name="connsiteY66" fmla="*/ 255484 h 263670"/>
                  <a:gd name="connsiteX67" fmla="*/ 181394 w 491941"/>
                  <a:gd name="connsiteY67" fmla="*/ 253579 h 263670"/>
                  <a:gd name="connsiteX68" fmla="*/ 175679 w 491941"/>
                  <a:gd name="connsiteY68" fmla="*/ 249769 h 263670"/>
                  <a:gd name="connsiteX69" fmla="*/ 156629 w 491941"/>
                  <a:gd name="connsiteY69" fmla="*/ 247864 h 263670"/>
                  <a:gd name="connsiteX70" fmla="*/ 149009 w 491941"/>
                  <a:gd name="connsiteY70" fmla="*/ 244054 h 263670"/>
                  <a:gd name="connsiteX71" fmla="*/ 131864 w 491941"/>
                  <a:gd name="connsiteY71" fmla="*/ 236434 h 263670"/>
                  <a:gd name="connsiteX72" fmla="*/ 122339 w 491941"/>
                  <a:gd name="connsiteY72" fmla="*/ 225004 h 263670"/>
                  <a:gd name="connsiteX73" fmla="*/ 110909 w 491941"/>
                  <a:gd name="connsiteY73" fmla="*/ 213574 h 263670"/>
                  <a:gd name="connsiteX74" fmla="*/ 105194 w 491941"/>
                  <a:gd name="connsiteY74" fmla="*/ 207859 h 263670"/>
                  <a:gd name="connsiteX75" fmla="*/ 95669 w 491941"/>
                  <a:gd name="connsiteY75" fmla="*/ 196429 h 263670"/>
                  <a:gd name="connsiteX76" fmla="*/ 93764 w 491941"/>
                  <a:gd name="connsiteY76" fmla="*/ 190714 h 263670"/>
                  <a:gd name="connsiteX77" fmla="*/ 82334 w 491941"/>
                  <a:gd name="connsiteY77" fmla="*/ 173569 h 263670"/>
                  <a:gd name="connsiteX78" fmla="*/ 76619 w 491941"/>
                  <a:gd name="connsiteY78" fmla="*/ 167854 h 263670"/>
                  <a:gd name="connsiteX79" fmla="*/ 63284 w 491941"/>
                  <a:gd name="connsiteY79" fmla="*/ 150709 h 263670"/>
                  <a:gd name="connsiteX80" fmla="*/ 57569 w 491941"/>
                  <a:gd name="connsiteY80" fmla="*/ 144994 h 263670"/>
                  <a:gd name="connsiteX81" fmla="*/ 48044 w 491941"/>
                  <a:gd name="connsiteY81" fmla="*/ 127849 h 263670"/>
                  <a:gd name="connsiteX82" fmla="*/ 44234 w 491941"/>
                  <a:gd name="connsiteY82" fmla="*/ 122134 h 263670"/>
                  <a:gd name="connsiteX83" fmla="*/ 40424 w 491941"/>
                  <a:gd name="connsiteY83" fmla="*/ 116419 h 263670"/>
                  <a:gd name="connsiteX84" fmla="*/ 34709 w 491941"/>
                  <a:gd name="connsiteY84" fmla="*/ 110704 h 263670"/>
                  <a:gd name="connsiteX85" fmla="*/ 28994 w 491941"/>
                  <a:gd name="connsiteY85" fmla="*/ 106894 h 263670"/>
                  <a:gd name="connsiteX86" fmla="*/ 19469 w 491941"/>
                  <a:gd name="connsiteY86" fmla="*/ 99274 h 263670"/>
                  <a:gd name="connsiteX87" fmla="*/ 15659 w 491941"/>
                  <a:gd name="connsiteY87" fmla="*/ 93559 h 263670"/>
                  <a:gd name="connsiteX88" fmla="*/ 9944 w 491941"/>
                  <a:gd name="connsiteY88" fmla="*/ 89749 h 263670"/>
                  <a:gd name="connsiteX89" fmla="*/ 4229 w 491941"/>
                  <a:gd name="connsiteY89" fmla="*/ 84034 h 263670"/>
                  <a:gd name="connsiteX90" fmla="*/ 2324 w 491941"/>
                  <a:gd name="connsiteY90" fmla="*/ 59269 h 263670"/>
                  <a:gd name="connsiteX91" fmla="*/ 8039 w 491941"/>
                  <a:gd name="connsiteY91" fmla="*/ 55459 h 263670"/>
                  <a:gd name="connsiteX92" fmla="*/ 11849 w 491941"/>
                  <a:gd name="connsiteY92" fmla="*/ 49744 h 263670"/>
                  <a:gd name="connsiteX93" fmla="*/ 23279 w 491941"/>
                  <a:gd name="connsiteY93" fmla="*/ 53554 h 263670"/>
                  <a:gd name="connsiteX94" fmla="*/ 19469 w 491941"/>
                  <a:gd name="connsiteY94" fmla="*/ 51649 h 263670"/>
                  <a:gd name="connsiteX0" fmla="*/ 19469 w 491941"/>
                  <a:gd name="connsiteY0" fmla="*/ 51649 h 263670"/>
                  <a:gd name="connsiteX1" fmla="*/ 28994 w 491941"/>
                  <a:gd name="connsiteY1" fmla="*/ 53554 h 263670"/>
                  <a:gd name="connsiteX2" fmla="*/ 34709 w 491941"/>
                  <a:gd name="connsiteY2" fmla="*/ 57364 h 263670"/>
                  <a:gd name="connsiteX3" fmla="*/ 40424 w 491941"/>
                  <a:gd name="connsiteY3" fmla="*/ 59269 h 263670"/>
                  <a:gd name="connsiteX4" fmla="*/ 46139 w 491941"/>
                  <a:gd name="connsiteY4" fmla="*/ 57364 h 263670"/>
                  <a:gd name="connsiteX5" fmla="*/ 57569 w 491941"/>
                  <a:gd name="connsiteY5" fmla="*/ 51649 h 263670"/>
                  <a:gd name="connsiteX6" fmla="*/ 59474 w 491941"/>
                  <a:gd name="connsiteY6" fmla="*/ 57364 h 263670"/>
                  <a:gd name="connsiteX7" fmla="*/ 61379 w 491941"/>
                  <a:gd name="connsiteY7" fmla="*/ 72604 h 263670"/>
                  <a:gd name="connsiteX8" fmla="*/ 70904 w 491941"/>
                  <a:gd name="connsiteY8" fmla="*/ 82129 h 263670"/>
                  <a:gd name="connsiteX9" fmla="*/ 82334 w 491941"/>
                  <a:gd name="connsiteY9" fmla="*/ 74509 h 263670"/>
                  <a:gd name="connsiteX10" fmla="*/ 93764 w 491941"/>
                  <a:gd name="connsiteY10" fmla="*/ 70699 h 263670"/>
                  <a:gd name="connsiteX11" fmla="*/ 105194 w 491941"/>
                  <a:gd name="connsiteY11" fmla="*/ 64984 h 263670"/>
                  <a:gd name="connsiteX12" fmla="*/ 116624 w 491941"/>
                  <a:gd name="connsiteY12" fmla="*/ 66889 h 263670"/>
                  <a:gd name="connsiteX13" fmla="*/ 120434 w 491941"/>
                  <a:gd name="connsiteY13" fmla="*/ 72604 h 263670"/>
                  <a:gd name="connsiteX14" fmla="*/ 126149 w 491941"/>
                  <a:gd name="connsiteY14" fmla="*/ 76414 h 263670"/>
                  <a:gd name="connsiteX15" fmla="*/ 133769 w 491941"/>
                  <a:gd name="connsiteY15" fmla="*/ 85939 h 263670"/>
                  <a:gd name="connsiteX16" fmla="*/ 145199 w 491941"/>
                  <a:gd name="connsiteY16" fmla="*/ 89749 h 263670"/>
                  <a:gd name="connsiteX17" fmla="*/ 158534 w 491941"/>
                  <a:gd name="connsiteY17" fmla="*/ 74509 h 263670"/>
                  <a:gd name="connsiteX18" fmla="*/ 169964 w 491941"/>
                  <a:gd name="connsiteY18" fmla="*/ 70699 h 263670"/>
                  <a:gd name="connsiteX19" fmla="*/ 171869 w 491941"/>
                  <a:gd name="connsiteY19" fmla="*/ 64984 h 263670"/>
                  <a:gd name="connsiteX20" fmla="*/ 189014 w 491941"/>
                  <a:gd name="connsiteY20" fmla="*/ 55459 h 263670"/>
                  <a:gd name="connsiteX21" fmla="*/ 211874 w 491941"/>
                  <a:gd name="connsiteY21" fmla="*/ 57364 h 263670"/>
                  <a:gd name="connsiteX22" fmla="*/ 219494 w 491941"/>
                  <a:gd name="connsiteY22" fmla="*/ 68794 h 263670"/>
                  <a:gd name="connsiteX23" fmla="*/ 225209 w 491941"/>
                  <a:gd name="connsiteY23" fmla="*/ 72604 h 263670"/>
                  <a:gd name="connsiteX24" fmla="*/ 238544 w 491941"/>
                  <a:gd name="connsiteY24" fmla="*/ 70699 h 263670"/>
                  <a:gd name="connsiteX25" fmla="*/ 251879 w 491941"/>
                  <a:gd name="connsiteY25" fmla="*/ 55459 h 263670"/>
                  <a:gd name="connsiteX26" fmla="*/ 257594 w 491941"/>
                  <a:gd name="connsiteY26" fmla="*/ 51649 h 263670"/>
                  <a:gd name="connsiteX27" fmla="*/ 261404 w 491941"/>
                  <a:gd name="connsiteY27" fmla="*/ 40219 h 263670"/>
                  <a:gd name="connsiteX28" fmla="*/ 257594 w 491941"/>
                  <a:gd name="connsiteY28" fmla="*/ 13549 h 263670"/>
                  <a:gd name="connsiteX29" fmla="*/ 261404 w 491941"/>
                  <a:gd name="connsiteY29" fmla="*/ 7834 h 263670"/>
                  <a:gd name="connsiteX30" fmla="*/ 286169 w 491941"/>
                  <a:gd name="connsiteY30" fmla="*/ 2119 h 263670"/>
                  <a:gd name="connsiteX31" fmla="*/ 291884 w 491941"/>
                  <a:gd name="connsiteY31" fmla="*/ 214 h 263670"/>
                  <a:gd name="connsiteX32" fmla="*/ 291884 w 491941"/>
                  <a:gd name="connsiteY32" fmla="*/ 11644 h 263670"/>
                  <a:gd name="connsiteX33" fmla="*/ 293789 w 491941"/>
                  <a:gd name="connsiteY33" fmla="*/ 44029 h 263670"/>
                  <a:gd name="connsiteX34" fmla="*/ 299504 w 491941"/>
                  <a:gd name="connsiteY34" fmla="*/ 45934 h 263670"/>
                  <a:gd name="connsiteX35" fmla="*/ 309029 w 491941"/>
                  <a:gd name="connsiteY35" fmla="*/ 59269 h 263670"/>
                  <a:gd name="connsiteX36" fmla="*/ 310934 w 491941"/>
                  <a:gd name="connsiteY36" fmla="*/ 64984 h 263670"/>
                  <a:gd name="connsiteX37" fmla="*/ 322364 w 491941"/>
                  <a:gd name="connsiteY37" fmla="*/ 74509 h 263670"/>
                  <a:gd name="connsiteX38" fmla="*/ 326174 w 491941"/>
                  <a:gd name="connsiteY38" fmla="*/ 80224 h 263670"/>
                  <a:gd name="connsiteX39" fmla="*/ 379514 w 491941"/>
                  <a:gd name="connsiteY39" fmla="*/ 112609 h 263670"/>
                  <a:gd name="connsiteX40" fmla="*/ 406184 w 491941"/>
                  <a:gd name="connsiteY40" fmla="*/ 144994 h 263670"/>
                  <a:gd name="connsiteX41" fmla="*/ 469049 w 491941"/>
                  <a:gd name="connsiteY41" fmla="*/ 106894 h 263670"/>
                  <a:gd name="connsiteX42" fmla="*/ 465239 w 491941"/>
                  <a:gd name="connsiteY42" fmla="*/ 127849 h 263670"/>
                  <a:gd name="connsiteX43" fmla="*/ 453809 w 491941"/>
                  <a:gd name="connsiteY43" fmla="*/ 158329 h 263670"/>
                  <a:gd name="connsiteX44" fmla="*/ 491909 w 491941"/>
                  <a:gd name="connsiteY44" fmla="*/ 154519 h 263670"/>
                  <a:gd name="connsiteX45" fmla="*/ 444284 w 491941"/>
                  <a:gd name="connsiteY45" fmla="*/ 146899 h 263670"/>
                  <a:gd name="connsiteX46" fmla="*/ 417614 w 491941"/>
                  <a:gd name="connsiteY46" fmla="*/ 173569 h 263670"/>
                  <a:gd name="connsiteX47" fmla="*/ 408089 w 491941"/>
                  <a:gd name="connsiteY47" fmla="*/ 192619 h 263670"/>
                  <a:gd name="connsiteX48" fmla="*/ 381419 w 491941"/>
                  <a:gd name="connsiteY48" fmla="*/ 202144 h 263670"/>
                  <a:gd name="connsiteX49" fmla="*/ 400469 w 491941"/>
                  <a:gd name="connsiteY49" fmla="*/ 198334 h 263670"/>
                  <a:gd name="connsiteX50" fmla="*/ 387133 w 491941"/>
                  <a:gd name="connsiteY50" fmla="*/ 205954 h 263670"/>
                  <a:gd name="connsiteX51" fmla="*/ 467144 w 491941"/>
                  <a:gd name="connsiteY51" fmla="*/ 217384 h 263670"/>
                  <a:gd name="connsiteX52" fmla="*/ 400469 w 491941"/>
                  <a:gd name="connsiteY52" fmla="*/ 225004 h 263670"/>
                  <a:gd name="connsiteX53" fmla="*/ 366179 w 491941"/>
                  <a:gd name="connsiteY53" fmla="*/ 194524 h 263670"/>
                  <a:gd name="connsiteX54" fmla="*/ 369989 w 491941"/>
                  <a:gd name="connsiteY54" fmla="*/ 205954 h 263670"/>
                  <a:gd name="connsiteX55" fmla="*/ 366179 w 491941"/>
                  <a:gd name="connsiteY55" fmla="*/ 219289 h 263670"/>
                  <a:gd name="connsiteX56" fmla="*/ 362369 w 491941"/>
                  <a:gd name="connsiteY56" fmla="*/ 225004 h 263670"/>
                  <a:gd name="connsiteX57" fmla="*/ 356654 w 491941"/>
                  <a:gd name="connsiteY57" fmla="*/ 230719 h 263670"/>
                  <a:gd name="connsiteX58" fmla="*/ 314744 w 491941"/>
                  <a:gd name="connsiteY58" fmla="*/ 240244 h 263670"/>
                  <a:gd name="connsiteX59" fmla="*/ 291884 w 491941"/>
                  <a:gd name="connsiteY59" fmla="*/ 245959 h 263670"/>
                  <a:gd name="connsiteX60" fmla="*/ 286169 w 491941"/>
                  <a:gd name="connsiteY60" fmla="*/ 244054 h 263670"/>
                  <a:gd name="connsiteX61" fmla="*/ 263309 w 491941"/>
                  <a:gd name="connsiteY61" fmla="*/ 245959 h 263670"/>
                  <a:gd name="connsiteX62" fmla="*/ 246164 w 491941"/>
                  <a:gd name="connsiteY62" fmla="*/ 255484 h 263670"/>
                  <a:gd name="connsiteX63" fmla="*/ 238544 w 491941"/>
                  <a:gd name="connsiteY63" fmla="*/ 257389 h 263670"/>
                  <a:gd name="connsiteX64" fmla="*/ 232829 w 491941"/>
                  <a:gd name="connsiteY64" fmla="*/ 261199 h 263670"/>
                  <a:gd name="connsiteX65" fmla="*/ 198539 w 491941"/>
                  <a:gd name="connsiteY65" fmla="*/ 261199 h 263670"/>
                  <a:gd name="connsiteX66" fmla="*/ 187109 w 491941"/>
                  <a:gd name="connsiteY66" fmla="*/ 255484 h 263670"/>
                  <a:gd name="connsiteX67" fmla="*/ 181394 w 491941"/>
                  <a:gd name="connsiteY67" fmla="*/ 253579 h 263670"/>
                  <a:gd name="connsiteX68" fmla="*/ 175679 w 491941"/>
                  <a:gd name="connsiteY68" fmla="*/ 249769 h 263670"/>
                  <a:gd name="connsiteX69" fmla="*/ 156629 w 491941"/>
                  <a:gd name="connsiteY69" fmla="*/ 247864 h 263670"/>
                  <a:gd name="connsiteX70" fmla="*/ 149009 w 491941"/>
                  <a:gd name="connsiteY70" fmla="*/ 244054 h 263670"/>
                  <a:gd name="connsiteX71" fmla="*/ 131864 w 491941"/>
                  <a:gd name="connsiteY71" fmla="*/ 236434 h 263670"/>
                  <a:gd name="connsiteX72" fmla="*/ 122339 w 491941"/>
                  <a:gd name="connsiteY72" fmla="*/ 225004 h 263670"/>
                  <a:gd name="connsiteX73" fmla="*/ 110909 w 491941"/>
                  <a:gd name="connsiteY73" fmla="*/ 213574 h 263670"/>
                  <a:gd name="connsiteX74" fmla="*/ 105194 w 491941"/>
                  <a:gd name="connsiteY74" fmla="*/ 207859 h 263670"/>
                  <a:gd name="connsiteX75" fmla="*/ 95669 w 491941"/>
                  <a:gd name="connsiteY75" fmla="*/ 196429 h 263670"/>
                  <a:gd name="connsiteX76" fmla="*/ 93764 w 491941"/>
                  <a:gd name="connsiteY76" fmla="*/ 190714 h 263670"/>
                  <a:gd name="connsiteX77" fmla="*/ 82334 w 491941"/>
                  <a:gd name="connsiteY77" fmla="*/ 173569 h 263670"/>
                  <a:gd name="connsiteX78" fmla="*/ 76619 w 491941"/>
                  <a:gd name="connsiteY78" fmla="*/ 167854 h 263670"/>
                  <a:gd name="connsiteX79" fmla="*/ 63284 w 491941"/>
                  <a:gd name="connsiteY79" fmla="*/ 150709 h 263670"/>
                  <a:gd name="connsiteX80" fmla="*/ 57569 w 491941"/>
                  <a:gd name="connsiteY80" fmla="*/ 144994 h 263670"/>
                  <a:gd name="connsiteX81" fmla="*/ 48044 w 491941"/>
                  <a:gd name="connsiteY81" fmla="*/ 127849 h 263670"/>
                  <a:gd name="connsiteX82" fmla="*/ 44234 w 491941"/>
                  <a:gd name="connsiteY82" fmla="*/ 122134 h 263670"/>
                  <a:gd name="connsiteX83" fmla="*/ 40424 w 491941"/>
                  <a:gd name="connsiteY83" fmla="*/ 116419 h 263670"/>
                  <a:gd name="connsiteX84" fmla="*/ 34709 w 491941"/>
                  <a:gd name="connsiteY84" fmla="*/ 110704 h 263670"/>
                  <a:gd name="connsiteX85" fmla="*/ 28994 w 491941"/>
                  <a:gd name="connsiteY85" fmla="*/ 106894 h 263670"/>
                  <a:gd name="connsiteX86" fmla="*/ 19469 w 491941"/>
                  <a:gd name="connsiteY86" fmla="*/ 99274 h 263670"/>
                  <a:gd name="connsiteX87" fmla="*/ 15659 w 491941"/>
                  <a:gd name="connsiteY87" fmla="*/ 93559 h 263670"/>
                  <a:gd name="connsiteX88" fmla="*/ 9944 w 491941"/>
                  <a:gd name="connsiteY88" fmla="*/ 89749 h 263670"/>
                  <a:gd name="connsiteX89" fmla="*/ 4229 w 491941"/>
                  <a:gd name="connsiteY89" fmla="*/ 84034 h 263670"/>
                  <a:gd name="connsiteX90" fmla="*/ 2324 w 491941"/>
                  <a:gd name="connsiteY90" fmla="*/ 59269 h 263670"/>
                  <a:gd name="connsiteX91" fmla="*/ 8039 w 491941"/>
                  <a:gd name="connsiteY91" fmla="*/ 55459 h 263670"/>
                  <a:gd name="connsiteX92" fmla="*/ 11849 w 491941"/>
                  <a:gd name="connsiteY92" fmla="*/ 49744 h 263670"/>
                  <a:gd name="connsiteX93" fmla="*/ 23279 w 491941"/>
                  <a:gd name="connsiteY93" fmla="*/ 53554 h 263670"/>
                  <a:gd name="connsiteX94" fmla="*/ 19469 w 491941"/>
                  <a:gd name="connsiteY94" fmla="*/ 51649 h 263670"/>
                  <a:gd name="connsiteX0" fmla="*/ 19469 w 510963"/>
                  <a:gd name="connsiteY0" fmla="*/ 51649 h 263670"/>
                  <a:gd name="connsiteX1" fmla="*/ 28994 w 510963"/>
                  <a:gd name="connsiteY1" fmla="*/ 53554 h 263670"/>
                  <a:gd name="connsiteX2" fmla="*/ 34709 w 510963"/>
                  <a:gd name="connsiteY2" fmla="*/ 57364 h 263670"/>
                  <a:gd name="connsiteX3" fmla="*/ 40424 w 510963"/>
                  <a:gd name="connsiteY3" fmla="*/ 59269 h 263670"/>
                  <a:gd name="connsiteX4" fmla="*/ 46139 w 510963"/>
                  <a:gd name="connsiteY4" fmla="*/ 57364 h 263670"/>
                  <a:gd name="connsiteX5" fmla="*/ 57569 w 510963"/>
                  <a:gd name="connsiteY5" fmla="*/ 51649 h 263670"/>
                  <a:gd name="connsiteX6" fmla="*/ 59474 w 510963"/>
                  <a:gd name="connsiteY6" fmla="*/ 57364 h 263670"/>
                  <a:gd name="connsiteX7" fmla="*/ 61379 w 510963"/>
                  <a:gd name="connsiteY7" fmla="*/ 72604 h 263670"/>
                  <a:gd name="connsiteX8" fmla="*/ 70904 w 510963"/>
                  <a:gd name="connsiteY8" fmla="*/ 82129 h 263670"/>
                  <a:gd name="connsiteX9" fmla="*/ 82334 w 510963"/>
                  <a:gd name="connsiteY9" fmla="*/ 74509 h 263670"/>
                  <a:gd name="connsiteX10" fmla="*/ 93764 w 510963"/>
                  <a:gd name="connsiteY10" fmla="*/ 70699 h 263670"/>
                  <a:gd name="connsiteX11" fmla="*/ 105194 w 510963"/>
                  <a:gd name="connsiteY11" fmla="*/ 64984 h 263670"/>
                  <a:gd name="connsiteX12" fmla="*/ 116624 w 510963"/>
                  <a:gd name="connsiteY12" fmla="*/ 66889 h 263670"/>
                  <a:gd name="connsiteX13" fmla="*/ 120434 w 510963"/>
                  <a:gd name="connsiteY13" fmla="*/ 72604 h 263670"/>
                  <a:gd name="connsiteX14" fmla="*/ 126149 w 510963"/>
                  <a:gd name="connsiteY14" fmla="*/ 76414 h 263670"/>
                  <a:gd name="connsiteX15" fmla="*/ 133769 w 510963"/>
                  <a:gd name="connsiteY15" fmla="*/ 85939 h 263670"/>
                  <a:gd name="connsiteX16" fmla="*/ 145199 w 510963"/>
                  <a:gd name="connsiteY16" fmla="*/ 89749 h 263670"/>
                  <a:gd name="connsiteX17" fmla="*/ 158534 w 510963"/>
                  <a:gd name="connsiteY17" fmla="*/ 74509 h 263670"/>
                  <a:gd name="connsiteX18" fmla="*/ 169964 w 510963"/>
                  <a:gd name="connsiteY18" fmla="*/ 70699 h 263670"/>
                  <a:gd name="connsiteX19" fmla="*/ 171869 w 510963"/>
                  <a:gd name="connsiteY19" fmla="*/ 64984 h 263670"/>
                  <a:gd name="connsiteX20" fmla="*/ 189014 w 510963"/>
                  <a:gd name="connsiteY20" fmla="*/ 55459 h 263670"/>
                  <a:gd name="connsiteX21" fmla="*/ 211874 w 510963"/>
                  <a:gd name="connsiteY21" fmla="*/ 57364 h 263670"/>
                  <a:gd name="connsiteX22" fmla="*/ 219494 w 510963"/>
                  <a:gd name="connsiteY22" fmla="*/ 68794 h 263670"/>
                  <a:gd name="connsiteX23" fmla="*/ 225209 w 510963"/>
                  <a:gd name="connsiteY23" fmla="*/ 72604 h 263670"/>
                  <a:gd name="connsiteX24" fmla="*/ 238544 w 510963"/>
                  <a:gd name="connsiteY24" fmla="*/ 70699 h 263670"/>
                  <a:gd name="connsiteX25" fmla="*/ 251879 w 510963"/>
                  <a:gd name="connsiteY25" fmla="*/ 55459 h 263670"/>
                  <a:gd name="connsiteX26" fmla="*/ 257594 w 510963"/>
                  <a:gd name="connsiteY26" fmla="*/ 51649 h 263670"/>
                  <a:gd name="connsiteX27" fmla="*/ 261404 w 510963"/>
                  <a:gd name="connsiteY27" fmla="*/ 40219 h 263670"/>
                  <a:gd name="connsiteX28" fmla="*/ 257594 w 510963"/>
                  <a:gd name="connsiteY28" fmla="*/ 13549 h 263670"/>
                  <a:gd name="connsiteX29" fmla="*/ 261404 w 510963"/>
                  <a:gd name="connsiteY29" fmla="*/ 7834 h 263670"/>
                  <a:gd name="connsiteX30" fmla="*/ 286169 w 510963"/>
                  <a:gd name="connsiteY30" fmla="*/ 2119 h 263670"/>
                  <a:gd name="connsiteX31" fmla="*/ 291884 w 510963"/>
                  <a:gd name="connsiteY31" fmla="*/ 214 h 263670"/>
                  <a:gd name="connsiteX32" fmla="*/ 291884 w 510963"/>
                  <a:gd name="connsiteY32" fmla="*/ 11644 h 263670"/>
                  <a:gd name="connsiteX33" fmla="*/ 293789 w 510963"/>
                  <a:gd name="connsiteY33" fmla="*/ 44029 h 263670"/>
                  <a:gd name="connsiteX34" fmla="*/ 299504 w 510963"/>
                  <a:gd name="connsiteY34" fmla="*/ 45934 h 263670"/>
                  <a:gd name="connsiteX35" fmla="*/ 309029 w 510963"/>
                  <a:gd name="connsiteY35" fmla="*/ 59269 h 263670"/>
                  <a:gd name="connsiteX36" fmla="*/ 310934 w 510963"/>
                  <a:gd name="connsiteY36" fmla="*/ 64984 h 263670"/>
                  <a:gd name="connsiteX37" fmla="*/ 322364 w 510963"/>
                  <a:gd name="connsiteY37" fmla="*/ 74509 h 263670"/>
                  <a:gd name="connsiteX38" fmla="*/ 326174 w 510963"/>
                  <a:gd name="connsiteY38" fmla="*/ 80224 h 263670"/>
                  <a:gd name="connsiteX39" fmla="*/ 379514 w 510963"/>
                  <a:gd name="connsiteY39" fmla="*/ 112609 h 263670"/>
                  <a:gd name="connsiteX40" fmla="*/ 406184 w 510963"/>
                  <a:gd name="connsiteY40" fmla="*/ 144994 h 263670"/>
                  <a:gd name="connsiteX41" fmla="*/ 469049 w 510963"/>
                  <a:gd name="connsiteY41" fmla="*/ 106894 h 263670"/>
                  <a:gd name="connsiteX42" fmla="*/ 465239 w 510963"/>
                  <a:gd name="connsiteY42" fmla="*/ 127849 h 263670"/>
                  <a:gd name="connsiteX43" fmla="*/ 453809 w 510963"/>
                  <a:gd name="connsiteY43" fmla="*/ 158329 h 263670"/>
                  <a:gd name="connsiteX44" fmla="*/ 491909 w 510963"/>
                  <a:gd name="connsiteY44" fmla="*/ 154519 h 263670"/>
                  <a:gd name="connsiteX45" fmla="*/ 444284 w 510963"/>
                  <a:gd name="connsiteY45" fmla="*/ 146899 h 263670"/>
                  <a:gd name="connsiteX46" fmla="*/ 417614 w 510963"/>
                  <a:gd name="connsiteY46" fmla="*/ 173569 h 263670"/>
                  <a:gd name="connsiteX47" fmla="*/ 408089 w 510963"/>
                  <a:gd name="connsiteY47" fmla="*/ 192619 h 263670"/>
                  <a:gd name="connsiteX48" fmla="*/ 381419 w 510963"/>
                  <a:gd name="connsiteY48" fmla="*/ 202144 h 263670"/>
                  <a:gd name="connsiteX49" fmla="*/ 400469 w 510963"/>
                  <a:gd name="connsiteY49" fmla="*/ 198334 h 263670"/>
                  <a:gd name="connsiteX50" fmla="*/ 387133 w 510963"/>
                  <a:gd name="connsiteY50" fmla="*/ 205954 h 263670"/>
                  <a:gd name="connsiteX51" fmla="*/ 467144 w 510963"/>
                  <a:gd name="connsiteY51" fmla="*/ 217384 h 263670"/>
                  <a:gd name="connsiteX52" fmla="*/ 400469 w 510963"/>
                  <a:gd name="connsiteY52" fmla="*/ 225004 h 263670"/>
                  <a:gd name="connsiteX53" fmla="*/ 366179 w 510963"/>
                  <a:gd name="connsiteY53" fmla="*/ 194524 h 263670"/>
                  <a:gd name="connsiteX54" fmla="*/ 510959 w 510963"/>
                  <a:gd name="connsiteY54" fmla="*/ 213574 h 263670"/>
                  <a:gd name="connsiteX55" fmla="*/ 366179 w 510963"/>
                  <a:gd name="connsiteY55" fmla="*/ 219289 h 263670"/>
                  <a:gd name="connsiteX56" fmla="*/ 362369 w 510963"/>
                  <a:gd name="connsiteY56" fmla="*/ 225004 h 263670"/>
                  <a:gd name="connsiteX57" fmla="*/ 356654 w 510963"/>
                  <a:gd name="connsiteY57" fmla="*/ 230719 h 263670"/>
                  <a:gd name="connsiteX58" fmla="*/ 314744 w 510963"/>
                  <a:gd name="connsiteY58" fmla="*/ 240244 h 263670"/>
                  <a:gd name="connsiteX59" fmla="*/ 291884 w 510963"/>
                  <a:gd name="connsiteY59" fmla="*/ 245959 h 263670"/>
                  <a:gd name="connsiteX60" fmla="*/ 286169 w 510963"/>
                  <a:gd name="connsiteY60" fmla="*/ 244054 h 263670"/>
                  <a:gd name="connsiteX61" fmla="*/ 263309 w 510963"/>
                  <a:gd name="connsiteY61" fmla="*/ 245959 h 263670"/>
                  <a:gd name="connsiteX62" fmla="*/ 246164 w 510963"/>
                  <a:gd name="connsiteY62" fmla="*/ 255484 h 263670"/>
                  <a:gd name="connsiteX63" fmla="*/ 238544 w 510963"/>
                  <a:gd name="connsiteY63" fmla="*/ 257389 h 263670"/>
                  <a:gd name="connsiteX64" fmla="*/ 232829 w 510963"/>
                  <a:gd name="connsiteY64" fmla="*/ 261199 h 263670"/>
                  <a:gd name="connsiteX65" fmla="*/ 198539 w 510963"/>
                  <a:gd name="connsiteY65" fmla="*/ 261199 h 263670"/>
                  <a:gd name="connsiteX66" fmla="*/ 187109 w 510963"/>
                  <a:gd name="connsiteY66" fmla="*/ 255484 h 263670"/>
                  <a:gd name="connsiteX67" fmla="*/ 181394 w 510963"/>
                  <a:gd name="connsiteY67" fmla="*/ 253579 h 263670"/>
                  <a:gd name="connsiteX68" fmla="*/ 175679 w 510963"/>
                  <a:gd name="connsiteY68" fmla="*/ 249769 h 263670"/>
                  <a:gd name="connsiteX69" fmla="*/ 156629 w 510963"/>
                  <a:gd name="connsiteY69" fmla="*/ 247864 h 263670"/>
                  <a:gd name="connsiteX70" fmla="*/ 149009 w 510963"/>
                  <a:gd name="connsiteY70" fmla="*/ 244054 h 263670"/>
                  <a:gd name="connsiteX71" fmla="*/ 131864 w 510963"/>
                  <a:gd name="connsiteY71" fmla="*/ 236434 h 263670"/>
                  <a:gd name="connsiteX72" fmla="*/ 122339 w 510963"/>
                  <a:gd name="connsiteY72" fmla="*/ 225004 h 263670"/>
                  <a:gd name="connsiteX73" fmla="*/ 110909 w 510963"/>
                  <a:gd name="connsiteY73" fmla="*/ 213574 h 263670"/>
                  <a:gd name="connsiteX74" fmla="*/ 105194 w 510963"/>
                  <a:gd name="connsiteY74" fmla="*/ 207859 h 263670"/>
                  <a:gd name="connsiteX75" fmla="*/ 95669 w 510963"/>
                  <a:gd name="connsiteY75" fmla="*/ 196429 h 263670"/>
                  <a:gd name="connsiteX76" fmla="*/ 93764 w 510963"/>
                  <a:gd name="connsiteY76" fmla="*/ 190714 h 263670"/>
                  <a:gd name="connsiteX77" fmla="*/ 82334 w 510963"/>
                  <a:gd name="connsiteY77" fmla="*/ 173569 h 263670"/>
                  <a:gd name="connsiteX78" fmla="*/ 76619 w 510963"/>
                  <a:gd name="connsiteY78" fmla="*/ 167854 h 263670"/>
                  <a:gd name="connsiteX79" fmla="*/ 63284 w 510963"/>
                  <a:gd name="connsiteY79" fmla="*/ 150709 h 263670"/>
                  <a:gd name="connsiteX80" fmla="*/ 57569 w 510963"/>
                  <a:gd name="connsiteY80" fmla="*/ 144994 h 263670"/>
                  <a:gd name="connsiteX81" fmla="*/ 48044 w 510963"/>
                  <a:gd name="connsiteY81" fmla="*/ 127849 h 263670"/>
                  <a:gd name="connsiteX82" fmla="*/ 44234 w 510963"/>
                  <a:gd name="connsiteY82" fmla="*/ 122134 h 263670"/>
                  <a:gd name="connsiteX83" fmla="*/ 40424 w 510963"/>
                  <a:gd name="connsiteY83" fmla="*/ 116419 h 263670"/>
                  <a:gd name="connsiteX84" fmla="*/ 34709 w 510963"/>
                  <a:gd name="connsiteY84" fmla="*/ 110704 h 263670"/>
                  <a:gd name="connsiteX85" fmla="*/ 28994 w 510963"/>
                  <a:gd name="connsiteY85" fmla="*/ 106894 h 263670"/>
                  <a:gd name="connsiteX86" fmla="*/ 19469 w 510963"/>
                  <a:gd name="connsiteY86" fmla="*/ 99274 h 263670"/>
                  <a:gd name="connsiteX87" fmla="*/ 15659 w 510963"/>
                  <a:gd name="connsiteY87" fmla="*/ 93559 h 263670"/>
                  <a:gd name="connsiteX88" fmla="*/ 9944 w 510963"/>
                  <a:gd name="connsiteY88" fmla="*/ 89749 h 263670"/>
                  <a:gd name="connsiteX89" fmla="*/ 4229 w 510963"/>
                  <a:gd name="connsiteY89" fmla="*/ 84034 h 263670"/>
                  <a:gd name="connsiteX90" fmla="*/ 2324 w 510963"/>
                  <a:gd name="connsiteY90" fmla="*/ 59269 h 263670"/>
                  <a:gd name="connsiteX91" fmla="*/ 8039 w 510963"/>
                  <a:gd name="connsiteY91" fmla="*/ 55459 h 263670"/>
                  <a:gd name="connsiteX92" fmla="*/ 11849 w 510963"/>
                  <a:gd name="connsiteY92" fmla="*/ 49744 h 263670"/>
                  <a:gd name="connsiteX93" fmla="*/ 23279 w 510963"/>
                  <a:gd name="connsiteY93" fmla="*/ 53554 h 263670"/>
                  <a:gd name="connsiteX94" fmla="*/ 19469 w 510963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381419 w 512614"/>
                  <a:gd name="connsiteY48" fmla="*/ 202144 h 263670"/>
                  <a:gd name="connsiteX49" fmla="*/ 400469 w 512614"/>
                  <a:gd name="connsiteY49" fmla="*/ 198334 h 263670"/>
                  <a:gd name="connsiteX50" fmla="*/ 387133 w 512614"/>
                  <a:gd name="connsiteY50" fmla="*/ 20595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381419 w 512614"/>
                  <a:gd name="connsiteY48" fmla="*/ 202144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429044 w 512614"/>
                  <a:gd name="connsiteY48" fmla="*/ 200239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62369 w 512614"/>
                  <a:gd name="connsiteY56" fmla="*/ 22500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614"/>
                  <a:gd name="connsiteY0" fmla="*/ 51649 h 263670"/>
                  <a:gd name="connsiteX1" fmla="*/ 28994 w 512614"/>
                  <a:gd name="connsiteY1" fmla="*/ 53554 h 263670"/>
                  <a:gd name="connsiteX2" fmla="*/ 34709 w 512614"/>
                  <a:gd name="connsiteY2" fmla="*/ 57364 h 263670"/>
                  <a:gd name="connsiteX3" fmla="*/ 40424 w 512614"/>
                  <a:gd name="connsiteY3" fmla="*/ 59269 h 263670"/>
                  <a:gd name="connsiteX4" fmla="*/ 46139 w 512614"/>
                  <a:gd name="connsiteY4" fmla="*/ 57364 h 263670"/>
                  <a:gd name="connsiteX5" fmla="*/ 57569 w 512614"/>
                  <a:gd name="connsiteY5" fmla="*/ 51649 h 263670"/>
                  <a:gd name="connsiteX6" fmla="*/ 59474 w 512614"/>
                  <a:gd name="connsiteY6" fmla="*/ 57364 h 263670"/>
                  <a:gd name="connsiteX7" fmla="*/ 61379 w 512614"/>
                  <a:gd name="connsiteY7" fmla="*/ 72604 h 263670"/>
                  <a:gd name="connsiteX8" fmla="*/ 70904 w 512614"/>
                  <a:gd name="connsiteY8" fmla="*/ 82129 h 263670"/>
                  <a:gd name="connsiteX9" fmla="*/ 82334 w 512614"/>
                  <a:gd name="connsiteY9" fmla="*/ 74509 h 263670"/>
                  <a:gd name="connsiteX10" fmla="*/ 93764 w 512614"/>
                  <a:gd name="connsiteY10" fmla="*/ 70699 h 263670"/>
                  <a:gd name="connsiteX11" fmla="*/ 105194 w 512614"/>
                  <a:gd name="connsiteY11" fmla="*/ 64984 h 263670"/>
                  <a:gd name="connsiteX12" fmla="*/ 116624 w 512614"/>
                  <a:gd name="connsiteY12" fmla="*/ 66889 h 263670"/>
                  <a:gd name="connsiteX13" fmla="*/ 120434 w 512614"/>
                  <a:gd name="connsiteY13" fmla="*/ 72604 h 263670"/>
                  <a:gd name="connsiteX14" fmla="*/ 126149 w 512614"/>
                  <a:gd name="connsiteY14" fmla="*/ 76414 h 263670"/>
                  <a:gd name="connsiteX15" fmla="*/ 133769 w 512614"/>
                  <a:gd name="connsiteY15" fmla="*/ 85939 h 263670"/>
                  <a:gd name="connsiteX16" fmla="*/ 145199 w 512614"/>
                  <a:gd name="connsiteY16" fmla="*/ 89749 h 263670"/>
                  <a:gd name="connsiteX17" fmla="*/ 158534 w 512614"/>
                  <a:gd name="connsiteY17" fmla="*/ 74509 h 263670"/>
                  <a:gd name="connsiteX18" fmla="*/ 169964 w 512614"/>
                  <a:gd name="connsiteY18" fmla="*/ 70699 h 263670"/>
                  <a:gd name="connsiteX19" fmla="*/ 171869 w 512614"/>
                  <a:gd name="connsiteY19" fmla="*/ 64984 h 263670"/>
                  <a:gd name="connsiteX20" fmla="*/ 189014 w 512614"/>
                  <a:gd name="connsiteY20" fmla="*/ 55459 h 263670"/>
                  <a:gd name="connsiteX21" fmla="*/ 211874 w 512614"/>
                  <a:gd name="connsiteY21" fmla="*/ 57364 h 263670"/>
                  <a:gd name="connsiteX22" fmla="*/ 219494 w 512614"/>
                  <a:gd name="connsiteY22" fmla="*/ 68794 h 263670"/>
                  <a:gd name="connsiteX23" fmla="*/ 225209 w 512614"/>
                  <a:gd name="connsiteY23" fmla="*/ 72604 h 263670"/>
                  <a:gd name="connsiteX24" fmla="*/ 238544 w 512614"/>
                  <a:gd name="connsiteY24" fmla="*/ 70699 h 263670"/>
                  <a:gd name="connsiteX25" fmla="*/ 251879 w 512614"/>
                  <a:gd name="connsiteY25" fmla="*/ 55459 h 263670"/>
                  <a:gd name="connsiteX26" fmla="*/ 257594 w 512614"/>
                  <a:gd name="connsiteY26" fmla="*/ 51649 h 263670"/>
                  <a:gd name="connsiteX27" fmla="*/ 261404 w 512614"/>
                  <a:gd name="connsiteY27" fmla="*/ 40219 h 263670"/>
                  <a:gd name="connsiteX28" fmla="*/ 257594 w 512614"/>
                  <a:gd name="connsiteY28" fmla="*/ 13549 h 263670"/>
                  <a:gd name="connsiteX29" fmla="*/ 261404 w 512614"/>
                  <a:gd name="connsiteY29" fmla="*/ 7834 h 263670"/>
                  <a:gd name="connsiteX30" fmla="*/ 286169 w 512614"/>
                  <a:gd name="connsiteY30" fmla="*/ 2119 h 263670"/>
                  <a:gd name="connsiteX31" fmla="*/ 291884 w 512614"/>
                  <a:gd name="connsiteY31" fmla="*/ 214 h 263670"/>
                  <a:gd name="connsiteX32" fmla="*/ 291884 w 512614"/>
                  <a:gd name="connsiteY32" fmla="*/ 11644 h 263670"/>
                  <a:gd name="connsiteX33" fmla="*/ 293789 w 512614"/>
                  <a:gd name="connsiteY33" fmla="*/ 44029 h 263670"/>
                  <a:gd name="connsiteX34" fmla="*/ 299504 w 512614"/>
                  <a:gd name="connsiteY34" fmla="*/ 45934 h 263670"/>
                  <a:gd name="connsiteX35" fmla="*/ 309029 w 512614"/>
                  <a:gd name="connsiteY35" fmla="*/ 59269 h 263670"/>
                  <a:gd name="connsiteX36" fmla="*/ 310934 w 512614"/>
                  <a:gd name="connsiteY36" fmla="*/ 64984 h 263670"/>
                  <a:gd name="connsiteX37" fmla="*/ 322364 w 512614"/>
                  <a:gd name="connsiteY37" fmla="*/ 74509 h 263670"/>
                  <a:gd name="connsiteX38" fmla="*/ 326174 w 512614"/>
                  <a:gd name="connsiteY38" fmla="*/ 80224 h 263670"/>
                  <a:gd name="connsiteX39" fmla="*/ 379514 w 512614"/>
                  <a:gd name="connsiteY39" fmla="*/ 112609 h 263670"/>
                  <a:gd name="connsiteX40" fmla="*/ 406184 w 512614"/>
                  <a:gd name="connsiteY40" fmla="*/ 144994 h 263670"/>
                  <a:gd name="connsiteX41" fmla="*/ 469049 w 512614"/>
                  <a:gd name="connsiteY41" fmla="*/ 106894 h 263670"/>
                  <a:gd name="connsiteX42" fmla="*/ 465239 w 512614"/>
                  <a:gd name="connsiteY42" fmla="*/ 127849 h 263670"/>
                  <a:gd name="connsiteX43" fmla="*/ 453809 w 512614"/>
                  <a:gd name="connsiteY43" fmla="*/ 158329 h 263670"/>
                  <a:gd name="connsiteX44" fmla="*/ 491909 w 512614"/>
                  <a:gd name="connsiteY44" fmla="*/ 154519 h 263670"/>
                  <a:gd name="connsiteX45" fmla="*/ 444284 w 512614"/>
                  <a:gd name="connsiteY45" fmla="*/ 146899 h 263670"/>
                  <a:gd name="connsiteX46" fmla="*/ 417614 w 512614"/>
                  <a:gd name="connsiteY46" fmla="*/ 173569 h 263670"/>
                  <a:gd name="connsiteX47" fmla="*/ 408089 w 512614"/>
                  <a:gd name="connsiteY47" fmla="*/ 192619 h 263670"/>
                  <a:gd name="connsiteX48" fmla="*/ 429044 w 512614"/>
                  <a:gd name="connsiteY48" fmla="*/ 200239 h 263670"/>
                  <a:gd name="connsiteX49" fmla="*/ 400469 w 512614"/>
                  <a:gd name="connsiteY49" fmla="*/ 198334 h 263670"/>
                  <a:gd name="connsiteX50" fmla="*/ 438568 w 512614"/>
                  <a:gd name="connsiteY50" fmla="*/ 209764 h 263670"/>
                  <a:gd name="connsiteX51" fmla="*/ 467144 w 512614"/>
                  <a:gd name="connsiteY51" fmla="*/ 217384 h 263670"/>
                  <a:gd name="connsiteX52" fmla="*/ 400469 w 512614"/>
                  <a:gd name="connsiteY52" fmla="*/ 225004 h 263670"/>
                  <a:gd name="connsiteX53" fmla="*/ 448094 w 512614"/>
                  <a:gd name="connsiteY53" fmla="*/ 184999 h 263670"/>
                  <a:gd name="connsiteX54" fmla="*/ 510959 w 512614"/>
                  <a:gd name="connsiteY54" fmla="*/ 213574 h 263670"/>
                  <a:gd name="connsiteX55" fmla="*/ 366179 w 512614"/>
                  <a:gd name="connsiteY55" fmla="*/ 219289 h 263670"/>
                  <a:gd name="connsiteX56" fmla="*/ 371894 w 512614"/>
                  <a:gd name="connsiteY56" fmla="*/ 240244 h 263670"/>
                  <a:gd name="connsiteX57" fmla="*/ 356654 w 512614"/>
                  <a:gd name="connsiteY57" fmla="*/ 230719 h 263670"/>
                  <a:gd name="connsiteX58" fmla="*/ 314744 w 512614"/>
                  <a:gd name="connsiteY58" fmla="*/ 240244 h 263670"/>
                  <a:gd name="connsiteX59" fmla="*/ 291884 w 512614"/>
                  <a:gd name="connsiteY59" fmla="*/ 245959 h 263670"/>
                  <a:gd name="connsiteX60" fmla="*/ 286169 w 512614"/>
                  <a:gd name="connsiteY60" fmla="*/ 244054 h 263670"/>
                  <a:gd name="connsiteX61" fmla="*/ 263309 w 512614"/>
                  <a:gd name="connsiteY61" fmla="*/ 245959 h 263670"/>
                  <a:gd name="connsiteX62" fmla="*/ 246164 w 512614"/>
                  <a:gd name="connsiteY62" fmla="*/ 255484 h 263670"/>
                  <a:gd name="connsiteX63" fmla="*/ 238544 w 512614"/>
                  <a:gd name="connsiteY63" fmla="*/ 257389 h 263670"/>
                  <a:gd name="connsiteX64" fmla="*/ 232829 w 512614"/>
                  <a:gd name="connsiteY64" fmla="*/ 261199 h 263670"/>
                  <a:gd name="connsiteX65" fmla="*/ 198539 w 512614"/>
                  <a:gd name="connsiteY65" fmla="*/ 261199 h 263670"/>
                  <a:gd name="connsiteX66" fmla="*/ 187109 w 512614"/>
                  <a:gd name="connsiteY66" fmla="*/ 255484 h 263670"/>
                  <a:gd name="connsiteX67" fmla="*/ 181394 w 512614"/>
                  <a:gd name="connsiteY67" fmla="*/ 253579 h 263670"/>
                  <a:gd name="connsiteX68" fmla="*/ 175679 w 512614"/>
                  <a:gd name="connsiteY68" fmla="*/ 249769 h 263670"/>
                  <a:gd name="connsiteX69" fmla="*/ 156629 w 512614"/>
                  <a:gd name="connsiteY69" fmla="*/ 247864 h 263670"/>
                  <a:gd name="connsiteX70" fmla="*/ 149009 w 512614"/>
                  <a:gd name="connsiteY70" fmla="*/ 244054 h 263670"/>
                  <a:gd name="connsiteX71" fmla="*/ 131864 w 512614"/>
                  <a:gd name="connsiteY71" fmla="*/ 236434 h 263670"/>
                  <a:gd name="connsiteX72" fmla="*/ 122339 w 512614"/>
                  <a:gd name="connsiteY72" fmla="*/ 225004 h 263670"/>
                  <a:gd name="connsiteX73" fmla="*/ 110909 w 512614"/>
                  <a:gd name="connsiteY73" fmla="*/ 213574 h 263670"/>
                  <a:gd name="connsiteX74" fmla="*/ 105194 w 512614"/>
                  <a:gd name="connsiteY74" fmla="*/ 207859 h 263670"/>
                  <a:gd name="connsiteX75" fmla="*/ 95669 w 512614"/>
                  <a:gd name="connsiteY75" fmla="*/ 196429 h 263670"/>
                  <a:gd name="connsiteX76" fmla="*/ 93764 w 512614"/>
                  <a:gd name="connsiteY76" fmla="*/ 190714 h 263670"/>
                  <a:gd name="connsiteX77" fmla="*/ 82334 w 512614"/>
                  <a:gd name="connsiteY77" fmla="*/ 173569 h 263670"/>
                  <a:gd name="connsiteX78" fmla="*/ 76619 w 512614"/>
                  <a:gd name="connsiteY78" fmla="*/ 167854 h 263670"/>
                  <a:gd name="connsiteX79" fmla="*/ 63284 w 512614"/>
                  <a:gd name="connsiteY79" fmla="*/ 150709 h 263670"/>
                  <a:gd name="connsiteX80" fmla="*/ 57569 w 512614"/>
                  <a:gd name="connsiteY80" fmla="*/ 144994 h 263670"/>
                  <a:gd name="connsiteX81" fmla="*/ 48044 w 512614"/>
                  <a:gd name="connsiteY81" fmla="*/ 127849 h 263670"/>
                  <a:gd name="connsiteX82" fmla="*/ 44234 w 512614"/>
                  <a:gd name="connsiteY82" fmla="*/ 122134 h 263670"/>
                  <a:gd name="connsiteX83" fmla="*/ 40424 w 512614"/>
                  <a:gd name="connsiteY83" fmla="*/ 116419 h 263670"/>
                  <a:gd name="connsiteX84" fmla="*/ 34709 w 512614"/>
                  <a:gd name="connsiteY84" fmla="*/ 110704 h 263670"/>
                  <a:gd name="connsiteX85" fmla="*/ 28994 w 512614"/>
                  <a:gd name="connsiteY85" fmla="*/ 106894 h 263670"/>
                  <a:gd name="connsiteX86" fmla="*/ 19469 w 512614"/>
                  <a:gd name="connsiteY86" fmla="*/ 99274 h 263670"/>
                  <a:gd name="connsiteX87" fmla="*/ 15659 w 512614"/>
                  <a:gd name="connsiteY87" fmla="*/ 93559 h 263670"/>
                  <a:gd name="connsiteX88" fmla="*/ 9944 w 512614"/>
                  <a:gd name="connsiteY88" fmla="*/ 89749 h 263670"/>
                  <a:gd name="connsiteX89" fmla="*/ 4229 w 512614"/>
                  <a:gd name="connsiteY89" fmla="*/ 84034 h 263670"/>
                  <a:gd name="connsiteX90" fmla="*/ 2324 w 512614"/>
                  <a:gd name="connsiteY90" fmla="*/ 59269 h 263670"/>
                  <a:gd name="connsiteX91" fmla="*/ 8039 w 512614"/>
                  <a:gd name="connsiteY91" fmla="*/ 55459 h 263670"/>
                  <a:gd name="connsiteX92" fmla="*/ 11849 w 512614"/>
                  <a:gd name="connsiteY92" fmla="*/ 49744 h 263670"/>
                  <a:gd name="connsiteX93" fmla="*/ 23279 w 512614"/>
                  <a:gd name="connsiteY93" fmla="*/ 53554 h 263670"/>
                  <a:gd name="connsiteX94" fmla="*/ 19469 w 512614"/>
                  <a:gd name="connsiteY94" fmla="*/ 51649 h 263670"/>
                  <a:gd name="connsiteX0" fmla="*/ 19469 w 512483"/>
                  <a:gd name="connsiteY0" fmla="*/ 51649 h 263670"/>
                  <a:gd name="connsiteX1" fmla="*/ 28994 w 512483"/>
                  <a:gd name="connsiteY1" fmla="*/ 53554 h 263670"/>
                  <a:gd name="connsiteX2" fmla="*/ 34709 w 512483"/>
                  <a:gd name="connsiteY2" fmla="*/ 57364 h 263670"/>
                  <a:gd name="connsiteX3" fmla="*/ 40424 w 512483"/>
                  <a:gd name="connsiteY3" fmla="*/ 59269 h 263670"/>
                  <a:gd name="connsiteX4" fmla="*/ 46139 w 512483"/>
                  <a:gd name="connsiteY4" fmla="*/ 57364 h 263670"/>
                  <a:gd name="connsiteX5" fmla="*/ 57569 w 512483"/>
                  <a:gd name="connsiteY5" fmla="*/ 51649 h 263670"/>
                  <a:gd name="connsiteX6" fmla="*/ 59474 w 512483"/>
                  <a:gd name="connsiteY6" fmla="*/ 57364 h 263670"/>
                  <a:gd name="connsiteX7" fmla="*/ 61379 w 512483"/>
                  <a:gd name="connsiteY7" fmla="*/ 72604 h 263670"/>
                  <a:gd name="connsiteX8" fmla="*/ 70904 w 512483"/>
                  <a:gd name="connsiteY8" fmla="*/ 82129 h 263670"/>
                  <a:gd name="connsiteX9" fmla="*/ 82334 w 512483"/>
                  <a:gd name="connsiteY9" fmla="*/ 74509 h 263670"/>
                  <a:gd name="connsiteX10" fmla="*/ 93764 w 512483"/>
                  <a:gd name="connsiteY10" fmla="*/ 70699 h 263670"/>
                  <a:gd name="connsiteX11" fmla="*/ 105194 w 512483"/>
                  <a:gd name="connsiteY11" fmla="*/ 64984 h 263670"/>
                  <a:gd name="connsiteX12" fmla="*/ 116624 w 512483"/>
                  <a:gd name="connsiteY12" fmla="*/ 66889 h 263670"/>
                  <a:gd name="connsiteX13" fmla="*/ 120434 w 512483"/>
                  <a:gd name="connsiteY13" fmla="*/ 72604 h 263670"/>
                  <a:gd name="connsiteX14" fmla="*/ 126149 w 512483"/>
                  <a:gd name="connsiteY14" fmla="*/ 76414 h 263670"/>
                  <a:gd name="connsiteX15" fmla="*/ 133769 w 512483"/>
                  <a:gd name="connsiteY15" fmla="*/ 85939 h 263670"/>
                  <a:gd name="connsiteX16" fmla="*/ 145199 w 512483"/>
                  <a:gd name="connsiteY16" fmla="*/ 89749 h 263670"/>
                  <a:gd name="connsiteX17" fmla="*/ 158534 w 512483"/>
                  <a:gd name="connsiteY17" fmla="*/ 74509 h 263670"/>
                  <a:gd name="connsiteX18" fmla="*/ 169964 w 512483"/>
                  <a:gd name="connsiteY18" fmla="*/ 70699 h 263670"/>
                  <a:gd name="connsiteX19" fmla="*/ 171869 w 512483"/>
                  <a:gd name="connsiteY19" fmla="*/ 64984 h 263670"/>
                  <a:gd name="connsiteX20" fmla="*/ 189014 w 512483"/>
                  <a:gd name="connsiteY20" fmla="*/ 55459 h 263670"/>
                  <a:gd name="connsiteX21" fmla="*/ 211874 w 512483"/>
                  <a:gd name="connsiteY21" fmla="*/ 57364 h 263670"/>
                  <a:gd name="connsiteX22" fmla="*/ 219494 w 512483"/>
                  <a:gd name="connsiteY22" fmla="*/ 68794 h 263670"/>
                  <a:gd name="connsiteX23" fmla="*/ 225209 w 512483"/>
                  <a:gd name="connsiteY23" fmla="*/ 72604 h 263670"/>
                  <a:gd name="connsiteX24" fmla="*/ 238544 w 512483"/>
                  <a:gd name="connsiteY24" fmla="*/ 70699 h 263670"/>
                  <a:gd name="connsiteX25" fmla="*/ 251879 w 512483"/>
                  <a:gd name="connsiteY25" fmla="*/ 55459 h 263670"/>
                  <a:gd name="connsiteX26" fmla="*/ 257594 w 512483"/>
                  <a:gd name="connsiteY26" fmla="*/ 51649 h 263670"/>
                  <a:gd name="connsiteX27" fmla="*/ 261404 w 512483"/>
                  <a:gd name="connsiteY27" fmla="*/ 40219 h 263670"/>
                  <a:gd name="connsiteX28" fmla="*/ 257594 w 512483"/>
                  <a:gd name="connsiteY28" fmla="*/ 13549 h 263670"/>
                  <a:gd name="connsiteX29" fmla="*/ 261404 w 512483"/>
                  <a:gd name="connsiteY29" fmla="*/ 7834 h 263670"/>
                  <a:gd name="connsiteX30" fmla="*/ 286169 w 512483"/>
                  <a:gd name="connsiteY30" fmla="*/ 2119 h 263670"/>
                  <a:gd name="connsiteX31" fmla="*/ 291884 w 512483"/>
                  <a:gd name="connsiteY31" fmla="*/ 214 h 263670"/>
                  <a:gd name="connsiteX32" fmla="*/ 291884 w 512483"/>
                  <a:gd name="connsiteY32" fmla="*/ 11644 h 263670"/>
                  <a:gd name="connsiteX33" fmla="*/ 293789 w 512483"/>
                  <a:gd name="connsiteY33" fmla="*/ 44029 h 263670"/>
                  <a:gd name="connsiteX34" fmla="*/ 299504 w 512483"/>
                  <a:gd name="connsiteY34" fmla="*/ 45934 h 263670"/>
                  <a:gd name="connsiteX35" fmla="*/ 309029 w 512483"/>
                  <a:gd name="connsiteY35" fmla="*/ 59269 h 263670"/>
                  <a:gd name="connsiteX36" fmla="*/ 310934 w 512483"/>
                  <a:gd name="connsiteY36" fmla="*/ 64984 h 263670"/>
                  <a:gd name="connsiteX37" fmla="*/ 322364 w 512483"/>
                  <a:gd name="connsiteY37" fmla="*/ 74509 h 263670"/>
                  <a:gd name="connsiteX38" fmla="*/ 326174 w 512483"/>
                  <a:gd name="connsiteY38" fmla="*/ 80224 h 263670"/>
                  <a:gd name="connsiteX39" fmla="*/ 379514 w 512483"/>
                  <a:gd name="connsiteY39" fmla="*/ 112609 h 263670"/>
                  <a:gd name="connsiteX40" fmla="*/ 406184 w 512483"/>
                  <a:gd name="connsiteY40" fmla="*/ 144994 h 263670"/>
                  <a:gd name="connsiteX41" fmla="*/ 469049 w 512483"/>
                  <a:gd name="connsiteY41" fmla="*/ 106894 h 263670"/>
                  <a:gd name="connsiteX42" fmla="*/ 465239 w 512483"/>
                  <a:gd name="connsiteY42" fmla="*/ 127849 h 263670"/>
                  <a:gd name="connsiteX43" fmla="*/ 453809 w 512483"/>
                  <a:gd name="connsiteY43" fmla="*/ 158329 h 263670"/>
                  <a:gd name="connsiteX44" fmla="*/ 491909 w 512483"/>
                  <a:gd name="connsiteY44" fmla="*/ 154519 h 263670"/>
                  <a:gd name="connsiteX45" fmla="*/ 444284 w 512483"/>
                  <a:gd name="connsiteY45" fmla="*/ 146899 h 263670"/>
                  <a:gd name="connsiteX46" fmla="*/ 417614 w 512483"/>
                  <a:gd name="connsiteY46" fmla="*/ 173569 h 263670"/>
                  <a:gd name="connsiteX47" fmla="*/ 408089 w 512483"/>
                  <a:gd name="connsiteY47" fmla="*/ 192619 h 263670"/>
                  <a:gd name="connsiteX48" fmla="*/ 429044 w 512483"/>
                  <a:gd name="connsiteY48" fmla="*/ 200239 h 263670"/>
                  <a:gd name="connsiteX49" fmla="*/ 400469 w 512483"/>
                  <a:gd name="connsiteY49" fmla="*/ 198334 h 263670"/>
                  <a:gd name="connsiteX50" fmla="*/ 438568 w 512483"/>
                  <a:gd name="connsiteY50" fmla="*/ 209764 h 263670"/>
                  <a:gd name="connsiteX51" fmla="*/ 467144 w 512483"/>
                  <a:gd name="connsiteY51" fmla="*/ 217384 h 263670"/>
                  <a:gd name="connsiteX52" fmla="*/ 400469 w 512483"/>
                  <a:gd name="connsiteY52" fmla="*/ 225004 h 263670"/>
                  <a:gd name="connsiteX53" fmla="*/ 448094 w 512483"/>
                  <a:gd name="connsiteY53" fmla="*/ 184999 h 263670"/>
                  <a:gd name="connsiteX54" fmla="*/ 510959 w 512483"/>
                  <a:gd name="connsiteY54" fmla="*/ 213574 h 263670"/>
                  <a:gd name="connsiteX55" fmla="*/ 369989 w 512483"/>
                  <a:gd name="connsiteY55" fmla="*/ 253579 h 263670"/>
                  <a:gd name="connsiteX56" fmla="*/ 371894 w 512483"/>
                  <a:gd name="connsiteY56" fmla="*/ 240244 h 263670"/>
                  <a:gd name="connsiteX57" fmla="*/ 356654 w 512483"/>
                  <a:gd name="connsiteY57" fmla="*/ 230719 h 263670"/>
                  <a:gd name="connsiteX58" fmla="*/ 314744 w 512483"/>
                  <a:gd name="connsiteY58" fmla="*/ 240244 h 263670"/>
                  <a:gd name="connsiteX59" fmla="*/ 291884 w 512483"/>
                  <a:gd name="connsiteY59" fmla="*/ 245959 h 263670"/>
                  <a:gd name="connsiteX60" fmla="*/ 286169 w 512483"/>
                  <a:gd name="connsiteY60" fmla="*/ 244054 h 263670"/>
                  <a:gd name="connsiteX61" fmla="*/ 263309 w 512483"/>
                  <a:gd name="connsiteY61" fmla="*/ 245959 h 263670"/>
                  <a:gd name="connsiteX62" fmla="*/ 246164 w 512483"/>
                  <a:gd name="connsiteY62" fmla="*/ 255484 h 263670"/>
                  <a:gd name="connsiteX63" fmla="*/ 238544 w 512483"/>
                  <a:gd name="connsiteY63" fmla="*/ 257389 h 263670"/>
                  <a:gd name="connsiteX64" fmla="*/ 232829 w 512483"/>
                  <a:gd name="connsiteY64" fmla="*/ 261199 h 263670"/>
                  <a:gd name="connsiteX65" fmla="*/ 198539 w 512483"/>
                  <a:gd name="connsiteY65" fmla="*/ 261199 h 263670"/>
                  <a:gd name="connsiteX66" fmla="*/ 187109 w 512483"/>
                  <a:gd name="connsiteY66" fmla="*/ 255484 h 263670"/>
                  <a:gd name="connsiteX67" fmla="*/ 181394 w 512483"/>
                  <a:gd name="connsiteY67" fmla="*/ 253579 h 263670"/>
                  <a:gd name="connsiteX68" fmla="*/ 175679 w 512483"/>
                  <a:gd name="connsiteY68" fmla="*/ 249769 h 263670"/>
                  <a:gd name="connsiteX69" fmla="*/ 156629 w 512483"/>
                  <a:gd name="connsiteY69" fmla="*/ 247864 h 263670"/>
                  <a:gd name="connsiteX70" fmla="*/ 149009 w 512483"/>
                  <a:gd name="connsiteY70" fmla="*/ 244054 h 263670"/>
                  <a:gd name="connsiteX71" fmla="*/ 131864 w 512483"/>
                  <a:gd name="connsiteY71" fmla="*/ 236434 h 263670"/>
                  <a:gd name="connsiteX72" fmla="*/ 122339 w 512483"/>
                  <a:gd name="connsiteY72" fmla="*/ 225004 h 263670"/>
                  <a:gd name="connsiteX73" fmla="*/ 110909 w 512483"/>
                  <a:gd name="connsiteY73" fmla="*/ 213574 h 263670"/>
                  <a:gd name="connsiteX74" fmla="*/ 105194 w 512483"/>
                  <a:gd name="connsiteY74" fmla="*/ 207859 h 263670"/>
                  <a:gd name="connsiteX75" fmla="*/ 95669 w 512483"/>
                  <a:gd name="connsiteY75" fmla="*/ 196429 h 263670"/>
                  <a:gd name="connsiteX76" fmla="*/ 93764 w 512483"/>
                  <a:gd name="connsiteY76" fmla="*/ 190714 h 263670"/>
                  <a:gd name="connsiteX77" fmla="*/ 82334 w 512483"/>
                  <a:gd name="connsiteY77" fmla="*/ 173569 h 263670"/>
                  <a:gd name="connsiteX78" fmla="*/ 76619 w 512483"/>
                  <a:gd name="connsiteY78" fmla="*/ 167854 h 263670"/>
                  <a:gd name="connsiteX79" fmla="*/ 63284 w 512483"/>
                  <a:gd name="connsiteY79" fmla="*/ 150709 h 263670"/>
                  <a:gd name="connsiteX80" fmla="*/ 57569 w 512483"/>
                  <a:gd name="connsiteY80" fmla="*/ 144994 h 263670"/>
                  <a:gd name="connsiteX81" fmla="*/ 48044 w 512483"/>
                  <a:gd name="connsiteY81" fmla="*/ 127849 h 263670"/>
                  <a:gd name="connsiteX82" fmla="*/ 44234 w 512483"/>
                  <a:gd name="connsiteY82" fmla="*/ 122134 h 263670"/>
                  <a:gd name="connsiteX83" fmla="*/ 40424 w 512483"/>
                  <a:gd name="connsiteY83" fmla="*/ 116419 h 263670"/>
                  <a:gd name="connsiteX84" fmla="*/ 34709 w 512483"/>
                  <a:gd name="connsiteY84" fmla="*/ 110704 h 263670"/>
                  <a:gd name="connsiteX85" fmla="*/ 28994 w 512483"/>
                  <a:gd name="connsiteY85" fmla="*/ 106894 h 263670"/>
                  <a:gd name="connsiteX86" fmla="*/ 19469 w 512483"/>
                  <a:gd name="connsiteY86" fmla="*/ 99274 h 263670"/>
                  <a:gd name="connsiteX87" fmla="*/ 15659 w 512483"/>
                  <a:gd name="connsiteY87" fmla="*/ 93559 h 263670"/>
                  <a:gd name="connsiteX88" fmla="*/ 9944 w 512483"/>
                  <a:gd name="connsiteY88" fmla="*/ 89749 h 263670"/>
                  <a:gd name="connsiteX89" fmla="*/ 4229 w 512483"/>
                  <a:gd name="connsiteY89" fmla="*/ 84034 h 263670"/>
                  <a:gd name="connsiteX90" fmla="*/ 2324 w 512483"/>
                  <a:gd name="connsiteY90" fmla="*/ 59269 h 263670"/>
                  <a:gd name="connsiteX91" fmla="*/ 8039 w 512483"/>
                  <a:gd name="connsiteY91" fmla="*/ 55459 h 263670"/>
                  <a:gd name="connsiteX92" fmla="*/ 11849 w 512483"/>
                  <a:gd name="connsiteY92" fmla="*/ 49744 h 263670"/>
                  <a:gd name="connsiteX93" fmla="*/ 23279 w 512483"/>
                  <a:gd name="connsiteY93" fmla="*/ 53554 h 263670"/>
                  <a:gd name="connsiteX94" fmla="*/ 19469 w 512483"/>
                  <a:gd name="connsiteY94" fmla="*/ 51649 h 263670"/>
                  <a:gd name="connsiteX0" fmla="*/ 19469 w 512483"/>
                  <a:gd name="connsiteY0" fmla="*/ 51649 h 263670"/>
                  <a:gd name="connsiteX1" fmla="*/ 28994 w 512483"/>
                  <a:gd name="connsiteY1" fmla="*/ 53554 h 263670"/>
                  <a:gd name="connsiteX2" fmla="*/ 34709 w 512483"/>
                  <a:gd name="connsiteY2" fmla="*/ 57364 h 263670"/>
                  <a:gd name="connsiteX3" fmla="*/ 40424 w 512483"/>
                  <a:gd name="connsiteY3" fmla="*/ 59269 h 263670"/>
                  <a:gd name="connsiteX4" fmla="*/ 46139 w 512483"/>
                  <a:gd name="connsiteY4" fmla="*/ 57364 h 263670"/>
                  <a:gd name="connsiteX5" fmla="*/ 57569 w 512483"/>
                  <a:gd name="connsiteY5" fmla="*/ 51649 h 263670"/>
                  <a:gd name="connsiteX6" fmla="*/ 59474 w 512483"/>
                  <a:gd name="connsiteY6" fmla="*/ 57364 h 263670"/>
                  <a:gd name="connsiteX7" fmla="*/ 61379 w 512483"/>
                  <a:gd name="connsiteY7" fmla="*/ 72604 h 263670"/>
                  <a:gd name="connsiteX8" fmla="*/ 70904 w 512483"/>
                  <a:gd name="connsiteY8" fmla="*/ 82129 h 263670"/>
                  <a:gd name="connsiteX9" fmla="*/ 82334 w 512483"/>
                  <a:gd name="connsiteY9" fmla="*/ 74509 h 263670"/>
                  <a:gd name="connsiteX10" fmla="*/ 93764 w 512483"/>
                  <a:gd name="connsiteY10" fmla="*/ 70699 h 263670"/>
                  <a:gd name="connsiteX11" fmla="*/ 105194 w 512483"/>
                  <a:gd name="connsiteY11" fmla="*/ 64984 h 263670"/>
                  <a:gd name="connsiteX12" fmla="*/ 116624 w 512483"/>
                  <a:gd name="connsiteY12" fmla="*/ 66889 h 263670"/>
                  <a:gd name="connsiteX13" fmla="*/ 120434 w 512483"/>
                  <a:gd name="connsiteY13" fmla="*/ 72604 h 263670"/>
                  <a:gd name="connsiteX14" fmla="*/ 126149 w 512483"/>
                  <a:gd name="connsiteY14" fmla="*/ 76414 h 263670"/>
                  <a:gd name="connsiteX15" fmla="*/ 133769 w 512483"/>
                  <a:gd name="connsiteY15" fmla="*/ 85939 h 263670"/>
                  <a:gd name="connsiteX16" fmla="*/ 145199 w 512483"/>
                  <a:gd name="connsiteY16" fmla="*/ 89749 h 263670"/>
                  <a:gd name="connsiteX17" fmla="*/ 158534 w 512483"/>
                  <a:gd name="connsiteY17" fmla="*/ 74509 h 263670"/>
                  <a:gd name="connsiteX18" fmla="*/ 169964 w 512483"/>
                  <a:gd name="connsiteY18" fmla="*/ 70699 h 263670"/>
                  <a:gd name="connsiteX19" fmla="*/ 171869 w 512483"/>
                  <a:gd name="connsiteY19" fmla="*/ 64984 h 263670"/>
                  <a:gd name="connsiteX20" fmla="*/ 189014 w 512483"/>
                  <a:gd name="connsiteY20" fmla="*/ 55459 h 263670"/>
                  <a:gd name="connsiteX21" fmla="*/ 211874 w 512483"/>
                  <a:gd name="connsiteY21" fmla="*/ 57364 h 263670"/>
                  <a:gd name="connsiteX22" fmla="*/ 219494 w 512483"/>
                  <a:gd name="connsiteY22" fmla="*/ 68794 h 263670"/>
                  <a:gd name="connsiteX23" fmla="*/ 225209 w 512483"/>
                  <a:gd name="connsiteY23" fmla="*/ 72604 h 263670"/>
                  <a:gd name="connsiteX24" fmla="*/ 238544 w 512483"/>
                  <a:gd name="connsiteY24" fmla="*/ 70699 h 263670"/>
                  <a:gd name="connsiteX25" fmla="*/ 251879 w 512483"/>
                  <a:gd name="connsiteY25" fmla="*/ 55459 h 263670"/>
                  <a:gd name="connsiteX26" fmla="*/ 257594 w 512483"/>
                  <a:gd name="connsiteY26" fmla="*/ 51649 h 263670"/>
                  <a:gd name="connsiteX27" fmla="*/ 261404 w 512483"/>
                  <a:gd name="connsiteY27" fmla="*/ 40219 h 263670"/>
                  <a:gd name="connsiteX28" fmla="*/ 257594 w 512483"/>
                  <a:gd name="connsiteY28" fmla="*/ 13549 h 263670"/>
                  <a:gd name="connsiteX29" fmla="*/ 261404 w 512483"/>
                  <a:gd name="connsiteY29" fmla="*/ 7834 h 263670"/>
                  <a:gd name="connsiteX30" fmla="*/ 286169 w 512483"/>
                  <a:gd name="connsiteY30" fmla="*/ 2119 h 263670"/>
                  <a:gd name="connsiteX31" fmla="*/ 291884 w 512483"/>
                  <a:gd name="connsiteY31" fmla="*/ 214 h 263670"/>
                  <a:gd name="connsiteX32" fmla="*/ 291884 w 512483"/>
                  <a:gd name="connsiteY32" fmla="*/ 11644 h 263670"/>
                  <a:gd name="connsiteX33" fmla="*/ 293789 w 512483"/>
                  <a:gd name="connsiteY33" fmla="*/ 44029 h 263670"/>
                  <a:gd name="connsiteX34" fmla="*/ 299504 w 512483"/>
                  <a:gd name="connsiteY34" fmla="*/ 45934 h 263670"/>
                  <a:gd name="connsiteX35" fmla="*/ 309029 w 512483"/>
                  <a:gd name="connsiteY35" fmla="*/ 59269 h 263670"/>
                  <a:gd name="connsiteX36" fmla="*/ 310934 w 512483"/>
                  <a:gd name="connsiteY36" fmla="*/ 64984 h 263670"/>
                  <a:gd name="connsiteX37" fmla="*/ 322364 w 512483"/>
                  <a:gd name="connsiteY37" fmla="*/ 74509 h 263670"/>
                  <a:gd name="connsiteX38" fmla="*/ 326174 w 512483"/>
                  <a:gd name="connsiteY38" fmla="*/ 80224 h 263670"/>
                  <a:gd name="connsiteX39" fmla="*/ 379514 w 512483"/>
                  <a:gd name="connsiteY39" fmla="*/ 112609 h 263670"/>
                  <a:gd name="connsiteX40" fmla="*/ 406184 w 512483"/>
                  <a:gd name="connsiteY40" fmla="*/ 144994 h 263670"/>
                  <a:gd name="connsiteX41" fmla="*/ 469049 w 512483"/>
                  <a:gd name="connsiteY41" fmla="*/ 106894 h 263670"/>
                  <a:gd name="connsiteX42" fmla="*/ 465239 w 512483"/>
                  <a:gd name="connsiteY42" fmla="*/ 127849 h 263670"/>
                  <a:gd name="connsiteX43" fmla="*/ 453809 w 512483"/>
                  <a:gd name="connsiteY43" fmla="*/ 158329 h 263670"/>
                  <a:gd name="connsiteX44" fmla="*/ 491909 w 512483"/>
                  <a:gd name="connsiteY44" fmla="*/ 154519 h 263670"/>
                  <a:gd name="connsiteX45" fmla="*/ 444284 w 512483"/>
                  <a:gd name="connsiteY45" fmla="*/ 146899 h 263670"/>
                  <a:gd name="connsiteX46" fmla="*/ 417614 w 512483"/>
                  <a:gd name="connsiteY46" fmla="*/ 173569 h 263670"/>
                  <a:gd name="connsiteX47" fmla="*/ 408089 w 512483"/>
                  <a:gd name="connsiteY47" fmla="*/ 192619 h 263670"/>
                  <a:gd name="connsiteX48" fmla="*/ 429044 w 512483"/>
                  <a:gd name="connsiteY48" fmla="*/ 200239 h 263670"/>
                  <a:gd name="connsiteX49" fmla="*/ 400469 w 512483"/>
                  <a:gd name="connsiteY49" fmla="*/ 198334 h 263670"/>
                  <a:gd name="connsiteX50" fmla="*/ 438568 w 512483"/>
                  <a:gd name="connsiteY50" fmla="*/ 209764 h 263670"/>
                  <a:gd name="connsiteX51" fmla="*/ 467144 w 512483"/>
                  <a:gd name="connsiteY51" fmla="*/ 217384 h 263670"/>
                  <a:gd name="connsiteX52" fmla="*/ 400469 w 512483"/>
                  <a:gd name="connsiteY52" fmla="*/ 225004 h 263670"/>
                  <a:gd name="connsiteX53" fmla="*/ 448094 w 512483"/>
                  <a:gd name="connsiteY53" fmla="*/ 184999 h 263670"/>
                  <a:gd name="connsiteX54" fmla="*/ 510959 w 512483"/>
                  <a:gd name="connsiteY54" fmla="*/ 213574 h 263670"/>
                  <a:gd name="connsiteX55" fmla="*/ 369989 w 512483"/>
                  <a:gd name="connsiteY55" fmla="*/ 253579 h 263670"/>
                  <a:gd name="connsiteX56" fmla="*/ 371894 w 512483"/>
                  <a:gd name="connsiteY56" fmla="*/ 240244 h 263670"/>
                  <a:gd name="connsiteX57" fmla="*/ 352844 w 512483"/>
                  <a:gd name="connsiteY57" fmla="*/ 253579 h 263670"/>
                  <a:gd name="connsiteX58" fmla="*/ 314744 w 512483"/>
                  <a:gd name="connsiteY58" fmla="*/ 240244 h 263670"/>
                  <a:gd name="connsiteX59" fmla="*/ 291884 w 512483"/>
                  <a:gd name="connsiteY59" fmla="*/ 245959 h 263670"/>
                  <a:gd name="connsiteX60" fmla="*/ 286169 w 512483"/>
                  <a:gd name="connsiteY60" fmla="*/ 244054 h 263670"/>
                  <a:gd name="connsiteX61" fmla="*/ 263309 w 512483"/>
                  <a:gd name="connsiteY61" fmla="*/ 245959 h 263670"/>
                  <a:gd name="connsiteX62" fmla="*/ 246164 w 512483"/>
                  <a:gd name="connsiteY62" fmla="*/ 255484 h 263670"/>
                  <a:gd name="connsiteX63" fmla="*/ 238544 w 512483"/>
                  <a:gd name="connsiteY63" fmla="*/ 257389 h 263670"/>
                  <a:gd name="connsiteX64" fmla="*/ 232829 w 512483"/>
                  <a:gd name="connsiteY64" fmla="*/ 261199 h 263670"/>
                  <a:gd name="connsiteX65" fmla="*/ 198539 w 512483"/>
                  <a:gd name="connsiteY65" fmla="*/ 261199 h 263670"/>
                  <a:gd name="connsiteX66" fmla="*/ 187109 w 512483"/>
                  <a:gd name="connsiteY66" fmla="*/ 255484 h 263670"/>
                  <a:gd name="connsiteX67" fmla="*/ 181394 w 512483"/>
                  <a:gd name="connsiteY67" fmla="*/ 253579 h 263670"/>
                  <a:gd name="connsiteX68" fmla="*/ 175679 w 512483"/>
                  <a:gd name="connsiteY68" fmla="*/ 249769 h 263670"/>
                  <a:gd name="connsiteX69" fmla="*/ 156629 w 512483"/>
                  <a:gd name="connsiteY69" fmla="*/ 247864 h 263670"/>
                  <a:gd name="connsiteX70" fmla="*/ 149009 w 512483"/>
                  <a:gd name="connsiteY70" fmla="*/ 244054 h 263670"/>
                  <a:gd name="connsiteX71" fmla="*/ 131864 w 512483"/>
                  <a:gd name="connsiteY71" fmla="*/ 236434 h 263670"/>
                  <a:gd name="connsiteX72" fmla="*/ 122339 w 512483"/>
                  <a:gd name="connsiteY72" fmla="*/ 225004 h 263670"/>
                  <a:gd name="connsiteX73" fmla="*/ 110909 w 512483"/>
                  <a:gd name="connsiteY73" fmla="*/ 213574 h 263670"/>
                  <a:gd name="connsiteX74" fmla="*/ 105194 w 512483"/>
                  <a:gd name="connsiteY74" fmla="*/ 207859 h 263670"/>
                  <a:gd name="connsiteX75" fmla="*/ 95669 w 512483"/>
                  <a:gd name="connsiteY75" fmla="*/ 196429 h 263670"/>
                  <a:gd name="connsiteX76" fmla="*/ 93764 w 512483"/>
                  <a:gd name="connsiteY76" fmla="*/ 190714 h 263670"/>
                  <a:gd name="connsiteX77" fmla="*/ 82334 w 512483"/>
                  <a:gd name="connsiteY77" fmla="*/ 173569 h 263670"/>
                  <a:gd name="connsiteX78" fmla="*/ 76619 w 512483"/>
                  <a:gd name="connsiteY78" fmla="*/ 167854 h 263670"/>
                  <a:gd name="connsiteX79" fmla="*/ 63284 w 512483"/>
                  <a:gd name="connsiteY79" fmla="*/ 150709 h 263670"/>
                  <a:gd name="connsiteX80" fmla="*/ 57569 w 512483"/>
                  <a:gd name="connsiteY80" fmla="*/ 144994 h 263670"/>
                  <a:gd name="connsiteX81" fmla="*/ 48044 w 512483"/>
                  <a:gd name="connsiteY81" fmla="*/ 127849 h 263670"/>
                  <a:gd name="connsiteX82" fmla="*/ 44234 w 512483"/>
                  <a:gd name="connsiteY82" fmla="*/ 122134 h 263670"/>
                  <a:gd name="connsiteX83" fmla="*/ 40424 w 512483"/>
                  <a:gd name="connsiteY83" fmla="*/ 116419 h 263670"/>
                  <a:gd name="connsiteX84" fmla="*/ 34709 w 512483"/>
                  <a:gd name="connsiteY84" fmla="*/ 110704 h 263670"/>
                  <a:gd name="connsiteX85" fmla="*/ 28994 w 512483"/>
                  <a:gd name="connsiteY85" fmla="*/ 106894 h 263670"/>
                  <a:gd name="connsiteX86" fmla="*/ 19469 w 512483"/>
                  <a:gd name="connsiteY86" fmla="*/ 99274 h 263670"/>
                  <a:gd name="connsiteX87" fmla="*/ 15659 w 512483"/>
                  <a:gd name="connsiteY87" fmla="*/ 93559 h 263670"/>
                  <a:gd name="connsiteX88" fmla="*/ 9944 w 512483"/>
                  <a:gd name="connsiteY88" fmla="*/ 89749 h 263670"/>
                  <a:gd name="connsiteX89" fmla="*/ 4229 w 512483"/>
                  <a:gd name="connsiteY89" fmla="*/ 84034 h 263670"/>
                  <a:gd name="connsiteX90" fmla="*/ 2324 w 512483"/>
                  <a:gd name="connsiteY90" fmla="*/ 59269 h 263670"/>
                  <a:gd name="connsiteX91" fmla="*/ 8039 w 512483"/>
                  <a:gd name="connsiteY91" fmla="*/ 55459 h 263670"/>
                  <a:gd name="connsiteX92" fmla="*/ 11849 w 512483"/>
                  <a:gd name="connsiteY92" fmla="*/ 49744 h 263670"/>
                  <a:gd name="connsiteX93" fmla="*/ 23279 w 512483"/>
                  <a:gd name="connsiteY93" fmla="*/ 53554 h 263670"/>
                  <a:gd name="connsiteX94" fmla="*/ 19469 w 512483"/>
                  <a:gd name="connsiteY94" fmla="*/ 51649 h 263670"/>
                  <a:gd name="connsiteX0" fmla="*/ 19469 w 512483"/>
                  <a:gd name="connsiteY0" fmla="*/ 51649 h 283493"/>
                  <a:gd name="connsiteX1" fmla="*/ 28994 w 512483"/>
                  <a:gd name="connsiteY1" fmla="*/ 53554 h 283493"/>
                  <a:gd name="connsiteX2" fmla="*/ 34709 w 512483"/>
                  <a:gd name="connsiteY2" fmla="*/ 57364 h 283493"/>
                  <a:gd name="connsiteX3" fmla="*/ 40424 w 512483"/>
                  <a:gd name="connsiteY3" fmla="*/ 59269 h 283493"/>
                  <a:gd name="connsiteX4" fmla="*/ 46139 w 512483"/>
                  <a:gd name="connsiteY4" fmla="*/ 57364 h 283493"/>
                  <a:gd name="connsiteX5" fmla="*/ 57569 w 512483"/>
                  <a:gd name="connsiteY5" fmla="*/ 51649 h 283493"/>
                  <a:gd name="connsiteX6" fmla="*/ 59474 w 512483"/>
                  <a:gd name="connsiteY6" fmla="*/ 57364 h 283493"/>
                  <a:gd name="connsiteX7" fmla="*/ 61379 w 512483"/>
                  <a:gd name="connsiteY7" fmla="*/ 72604 h 283493"/>
                  <a:gd name="connsiteX8" fmla="*/ 70904 w 512483"/>
                  <a:gd name="connsiteY8" fmla="*/ 82129 h 283493"/>
                  <a:gd name="connsiteX9" fmla="*/ 82334 w 512483"/>
                  <a:gd name="connsiteY9" fmla="*/ 74509 h 283493"/>
                  <a:gd name="connsiteX10" fmla="*/ 93764 w 512483"/>
                  <a:gd name="connsiteY10" fmla="*/ 70699 h 283493"/>
                  <a:gd name="connsiteX11" fmla="*/ 105194 w 512483"/>
                  <a:gd name="connsiteY11" fmla="*/ 64984 h 283493"/>
                  <a:gd name="connsiteX12" fmla="*/ 116624 w 512483"/>
                  <a:gd name="connsiteY12" fmla="*/ 66889 h 283493"/>
                  <a:gd name="connsiteX13" fmla="*/ 120434 w 512483"/>
                  <a:gd name="connsiteY13" fmla="*/ 72604 h 283493"/>
                  <a:gd name="connsiteX14" fmla="*/ 126149 w 512483"/>
                  <a:gd name="connsiteY14" fmla="*/ 76414 h 283493"/>
                  <a:gd name="connsiteX15" fmla="*/ 133769 w 512483"/>
                  <a:gd name="connsiteY15" fmla="*/ 85939 h 283493"/>
                  <a:gd name="connsiteX16" fmla="*/ 145199 w 512483"/>
                  <a:gd name="connsiteY16" fmla="*/ 89749 h 283493"/>
                  <a:gd name="connsiteX17" fmla="*/ 158534 w 512483"/>
                  <a:gd name="connsiteY17" fmla="*/ 74509 h 283493"/>
                  <a:gd name="connsiteX18" fmla="*/ 169964 w 512483"/>
                  <a:gd name="connsiteY18" fmla="*/ 70699 h 283493"/>
                  <a:gd name="connsiteX19" fmla="*/ 171869 w 512483"/>
                  <a:gd name="connsiteY19" fmla="*/ 64984 h 283493"/>
                  <a:gd name="connsiteX20" fmla="*/ 189014 w 512483"/>
                  <a:gd name="connsiteY20" fmla="*/ 55459 h 283493"/>
                  <a:gd name="connsiteX21" fmla="*/ 211874 w 512483"/>
                  <a:gd name="connsiteY21" fmla="*/ 57364 h 283493"/>
                  <a:gd name="connsiteX22" fmla="*/ 219494 w 512483"/>
                  <a:gd name="connsiteY22" fmla="*/ 68794 h 283493"/>
                  <a:gd name="connsiteX23" fmla="*/ 225209 w 512483"/>
                  <a:gd name="connsiteY23" fmla="*/ 72604 h 283493"/>
                  <a:gd name="connsiteX24" fmla="*/ 238544 w 512483"/>
                  <a:gd name="connsiteY24" fmla="*/ 70699 h 283493"/>
                  <a:gd name="connsiteX25" fmla="*/ 251879 w 512483"/>
                  <a:gd name="connsiteY25" fmla="*/ 55459 h 283493"/>
                  <a:gd name="connsiteX26" fmla="*/ 257594 w 512483"/>
                  <a:gd name="connsiteY26" fmla="*/ 51649 h 283493"/>
                  <a:gd name="connsiteX27" fmla="*/ 261404 w 512483"/>
                  <a:gd name="connsiteY27" fmla="*/ 40219 h 283493"/>
                  <a:gd name="connsiteX28" fmla="*/ 257594 w 512483"/>
                  <a:gd name="connsiteY28" fmla="*/ 13549 h 283493"/>
                  <a:gd name="connsiteX29" fmla="*/ 261404 w 512483"/>
                  <a:gd name="connsiteY29" fmla="*/ 7834 h 283493"/>
                  <a:gd name="connsiteX30" fmla="*/ 286169 w 512483"/>
                  <a:gd name="connsiteY30" fmla="*/ 2119 h 283493"/>
                  <a:gd name="connsiteX31" fmla="*/ 291884 w 512483"/>
                  <a:gd name="connsiteY31" fmla="*/ 214 h 283493"/>
                  <a:gd name="connsiteX32" fmla="*/ 291884 w 512483"/>
                  <a:gd name="connsiteY32" fmla="*/ 11644 h 283493"/>
                  <a:gd name="connsiteX33" fmla="*/ 293789 w 512483"/>
                  <a:gd name="connsiteY33" fmla="*/ 44029 h 283493"/>
                  <a:gd name="connsiteX34" fmla="*/ 299504 w 512483"/>
                  <a:gd name="connsiteY34" fmla="*/ 45934 h 283493"/>
                  <a:gd name="connsiteX35" fmla="*/ 309029 w 512483"/>
                  <a:gd name="connsiteY35" fmla="*/ 59269 h 283493"/>
                  <a:gd name="connsiteX36" fmla="*/ 310934 w 512483"/>
                  <a:gd name="connsiteY36" fmla="*/ 64984 h 283493"/>
                  <a:gd name="connsiteX37" fmla="*/ 322364 w 512483"/>
                  <a:gd name="connsiteY37" fmla="*/ 74509 h 283493"/>
                  <a:gd name="connsiteX38" fmla="*/ 326174 w 512483"/>
                  <a:gd name="connsiteY38" fmla="*/ 80224 h 283493"/>
                  <a:gd name="connsiteX39" fmla="*/ 379514 w 512483"/>
                  <a:gd name="connsiteY39" fmla="*/ 112609 h 283493"/>
                  <a:gd name="connsiteX40" fmla="*/ 406184 w 512483"/>
                  <a:gd name="connsiteY40" fmla="*/ 144994 h 283493"/>
                  <a:gd name="connsiteX41" fmla="*/ 469049 w 512483"/>
                  <a:gd name="connsiteY41" fmla="*/ 106894 h 283493"/>
                  <a:gd name="connsiteX42" fmla="*/ 465239 w 512483"/>
                  <a:gd name="connsiteY42" fmla="*/ 127849 h 283493"/>
                  <a:gd name="connsiteX43" fmla="*/ 453809 w 512483"/>
                  <a:gd name="connsiteY43" fmla="*/ 158329 h 283493"/>
                  <a:gd name="connsiteX44" fmla="*/ 491909 w 512483"/>
                  <a:gd name="connsiteY44" fmla="*/ 154519 h 283493"/>
                  <a:gd name="connsiteX45" fmla="*/ 444284 w 512483"/>
                  <a:gd name="connsiteY45" fmla="*/ 146899 h 283493"/>
                  <a:gd name="connsiteX46" fmla="*/ 417614 w 512483"/>
                  <a:gd name="connsiteY46" fmla="*/ 173569 h 283493"/>
                  <a:gd name="connsiteX47" fmla="*/ 408089 w 512483"/>
                  <a:gd name="connsiteY47" fmla="*/ 192619 h 283493"/>
                  <a:gd name="connsiteX48" fmla="*/ 429044 w 512483"/>
                  <a:gd name="connsiteY48" fmla="*/ 200239 h 283493"/>
                  <a:gd name="connsiteX49" fmla="*/ 400469 w 512483"/>
                  <a:gd name="connsiteY49" fmla="*/ 198334 h 283493"/>
                  <a:gd name="connsiteX50" fmla="*/ 438568 w 512483"/>
                  <a:gd name="connsiteY50" fmla="*/ 209764 h 283493"/>
                  <a:gd name="connsiteX51" fmla="*/ 467144 w 512483"/>
                  <a:gd name="connsiteY51" fmla="*/ 217384 h 283493"/>
                  <a:gd name="connsiteX52" fmla="*/ 400469 w 512483"/>
                  <a:gd name="connsiteY52" fmla="*/ 225004 h 283493"/>
                  <a:gd name="connsiteX53" fmla="*/ 448094 w 512483"/>
                  <a:gd name="connsiteY53" fmla="*/ 184999 h 283493"/>
                  <a:gd name="connsiteX54" fmla="*/ 510959 w 512483"/>
                  <a:gd name="connsiteY54" fmla="*/ 213574 h 283493"/>
                  <a:gd name="connsiteX55" fmla="*/ 369989 w 512483"/>
                  <a:gd name="connsiteY55" fmla="*/ 253579 h 283493"/>
                  <a:gd name="connsiteX56" fmla="*/ 371894 w 512483"/>
                  <a:gd name="connsiteY56" fmla="*/ 240244 h 283493"/>
                  <a:gd name="connsiteX57" fmla="*/ 352844 w 512483"/>
                  <a:gd name="connsiteY57" fmla="*/ 253579 h 283493"/>
                  <a:gd name="connsiteX58" fmla="*/ 314744 w 512483"/>
                  <a:gd name="connsiteY58" fmla="*/ 282154 h 283493"/>
                  <a:gd name="connsiteX59" fmla="*/ 291884 w 512483"/>
                  <a:gd name="connsiteY59" fmla="*/ 245959 h 283493"/>
                  <a:gd name="connsiteX60" fmla="*/ 286169 w 512483"/>
                  <a:gd name="connsiteY60" fmla="*/ 244054 h 283493"/>
                  <a:gd name="connsiteX61" fmla="*/ 263309 w 512483"/>
                  <a:gd name="connsiteY61" fmla="*/ 245959 h 283493"/>
                  <a:gd name="connsiteX62" fmla="*/ 246164 w 512483"/>
                  <a:gd name="connsiteY62" fmla="*/ 255484 h 283493"/>
                  <a:gd name="connsiteX63" fmla="*/ 238544 w 512483"/>
                  <a:gd name="connsiteY63" fmla="*/ 257389 h 283493"/>
                  <a:gd name="connsiteX64" fmla="*/ 232829 w 512483"/>
                  <a:gd name="connsiteY64" fmla="*/ 261199 h 283493"/>
                  <a:gd name="connsiteX65" fmla="*/ 198539 w 512483"/>
                  <a:gd name="connsiteY65" fmla="*/ 261199 h 283493"/>
                  <a:gd name="connsiteX66" fmla="*/ 187109 w 512483"/>
                  <a:gd name="connsiteY66" fmla="*/ 255484 h 283493"/>
                  <a:gd name="connsiteX67" fmla="*/ 181394 w 512483"/>
                  <a:gd name="connsiteY67" fmla="*/ 253579 h 283493"/>
                  <a:gd name="connsiteX68" fmla="*/ 175679 w 512483"/>
                  <a:gd name="connsiteY68" fmla="*/ 249769 h 283493"/>
                  <a:gd name="connsiteX69" fmla="*/ 156629 w 512483"/>
                  <a:gd name="connsiteY69" fmla="*/ 247864 h 283493"/>
                  <a:gd name="connsiteX70" fmla="*/ 149009 w 512483"/>
                  <a:gd name="connsiteY70" fmla="*/ 244054 h 283493"/>
                  <a:gd name="connsiteX71" fmla="*/ 131864 w 512483"/>
                  <a:gd name="connsiteY71" fmla="*/ 236434 h 283493"/>
                  <a:gd name="connsiteX72" fmla="*/ 122339 w 512483"/>
                  <a:gd name="connsiteY72" fmla="*/ 225004 h 283493"/>
                  <a:gd name="connsiteX73" fmla="*/ 110909 w 512483"/>
                  <a:gd name="connsiteY73" fmla="*/ 213574 h 283493"/>
                  <a:gd name="connsiteX74" fmla="*/ 105194 w 512483"/>
                  <a:gd name="connsiteY74" fmla="*/ 207859 h 283493"/>
                  <a:gd name="connsiteX75" fmla="*/ 95669 w 512483"/>
                  <a:gd name="connsiteY75" fmla="*/ 196429 h 283493"/>
                  <a:gd name="connsiteX76" fmla="*/ 93764 w 512483"/>
                  <a:gd name="connsiteY76" fmla="*/ 190714 h 283493"/>
                  <a:gd name="connsiteX77" fmla="*/ 82334 w 512483"/>
                  <a:gd name="connsiteY77" fmla="*/ 173569 h 283493"/>
                  <a:gd name="connsiteX78" fmla="*/ 76619 w 512483"/>
                  <a:gd name="connsiteY78" fmla="*/ 167854 h 283493"/>
                  <a:gd name="connsiteX79" fmla="*/ 63284 w 512483"/>
                  <a:gd name="connsiteY79" fmla="*/ 150709 h 283493"/>
                  <a:gd name="connsiteX80" fmla="*/ 57569 w 512483"/>
                  <a:gd name="connsiteY80" fmla="*/ 144994 h 283493"/>
                  <a:gd name="connsiteX81" fmla="*/ 48044 w 512483"/>
                  <a:gd name="connsiteY81" fmla="*/ 127849 h 283493"/>
                  <a:gd name="connsiteX82" fmla="*/ 44234 w 512483"/>
                  <a:gd name="connsiteY82" fmla="*/ 122134 h 283493"/>
                  <a:gd name="connsiteX83" fmla="*/ 40424 w 512483"/>
                  <a:gd name="connsiteY83" fmla="*/ 116419 h 283493"/>
                  <a:gd name="connsiteX84" fmla="*/ 34709 w 512483"/>
                  <a:gd name="connsiteY84" fmla="*/ 110704 h 283493"/>
                  <a:gd name="connsiteX85" fmla="*/ 28994 w 512483"/>
                  <a:gd name="connsiteY85" fmla="*/ 106894 h 283493"/>
                  <a:gd name="connsiteX86" fmla="*/ 19469 w 512483"/>
                  <a:gd name="connsiteY86" fmla="*/ 99274 h 283493"/>
                  <a:gd name="connsiteX87" fmla="*/ 15659 w 512483"/>
                  <a:gd name="connsiteY87" fmla="*/ 93559 h 283493"/>
                  <a:gd name="connsiteX88" fmla="*/ 9944 w 512483"/>
                  <a:gd name="connsiteY88" fmla="*/ 89749 h 283493"/>
                  <a:gd name="connsiteX89" fmla="*/ 4229 w 512483"/>
                  <a:gd name="connsiteY89" fmla="*/ 84034 h 283493"/>
                  <a:gd name="connsiteX90" fmla="*/ 2324 w 512483"/>
                  <a:gd name="connsiteY90" fmla="*/ 59269 h 283493"/>
                  <a:gd name="connsiteX91" fmla="*/ 8039 w 512483"/>
                  <a:gd name="connsiteY91" fmla="*/ 55459 h 283493"/>
                  <a:gd name="connsiteX92" fmla="*/ 11849 w 512483"/>
                  <a:gd name="connsiteY92" fmla="*/ 49744 h 283493"/>
                  <a:gd name="connsiteX93" fmla="*/ 23279 w 512483"/>
                  <a:gd name="connsiteY93" fmla="*/ 53554 h 283493"/>
                  <a:gd name="connsiteX94" fmla="*/ 19469 w 512483"/>
                  <a:gd name="connsiteY94" fmla="*/ 51649 h 283493"/>
                  <a:gd name="connsiteX0" fmla="*/ 19469 w 512483"/>
                  <a:gd name="connsiteY0" fmla="*/ 51649 h 283355"/>
                  <a:gd name="connsiteX1" fmla="*/ 28994 w 512483"/>
                  <a:gd name="connsiteY1" fmla="*/ 53554 h 283355"/>
                  <a:gd name="connsiteX2" fmla="*/ 34709 w 512483"/>
                  <a:gd name="connsiteY2" fmla="*/ 57364 h 283355"/>
                  <a:gd name="connsiteX3" fmla="*/ 40424 w 512483"/>
                  <a:gd name="connsiteY3" fmla="*/ 59269 h 283355"/>
                  <a:gd name="connsiteX4" fmla="*/ 46139 w 512483"/>
                  <a:gd name="connsiteY4" fmla="*/ 57364 h 283355"/>
                  <a:gd name="connsiteX5" fmla="*/ 57569 w 512483"/>
                  <a:gd name="connsiteY5" fmla="*/ 51649 h 283355"/>
                  <a:gd name="connsiteX6" fmla="*/ 59474 w 512483"/>
                  <a:gd name="connsiteY6" fmla="*/ 57364 h 283355"/>
                  <a:gd name="connsiteX7" fmla="*/ 61379 w 512483"/>
                  <a:gd name="connsiteY7" fmla="*/ 72604 h 283355"/>
                  <a:gd name="connsiteX8" fmla="*/ 70904 w 512483"/>
                  <a:gd name="connsiteY8" fmla="*/ 82129 h 283355"/>
                  <a:gd name="connsiteX9" fmla="*/ 82334 w 512483"/>
                  <a:gd name="connsiteY9" fmla="*/ 74509 h 283355"/>
                  <a:gd name="connsiteX10" fmla="*/ 93764 w 512483"/>
                  <a:gd name="connsiteY10" fmla="*/ 70699 h 283355"/>
                  <a:gd name="connsiteX11" fmla="*/ 105194 w 512483"/>
                  <a:gd name="connsiteY11" fmla="*/ 64984 h 283355"/>
                  <a:gd name="connsiteX12" fmla="*/ 116624 w 512483"/>
                  <a:gd name="connsiteY12" fmla="*/ 66889 h 283355"/>
                  <a:gd name="connsiteX13" fmla="*/ 120434 w 512483"/>
                  <a:gd name="connsiteY13" fmla="*/ 72604 h 283355"/>
                  <a:gd name="connsiteX14" fmla="*/ 126149 w 512483"/>
                  <a:gd name="connsiteY14" fmla="*/ 76414 h 283355"/>
                  <a:gd name="connsiteX15" fmla="*/ 133769 w 512483"/>
                  <a:gd name="connsiteY15" fmla="*/ 85939 h 283355"/>
                  <a:gd name="connsiteX16" fmla="*/ 145199 w 512483"/>
                  <a:gd name="connsiteY16" fmla="*/ 89749 h 283355"/>
                  <a:gd name="connsiteX17" fmla="*/ 158534 w 512483"/>
                  <a:gd name="connsiteY17" fmla="*/ 74509 h 283355"/>
                  <a:gd name="connsiteX18" fmla="*/ 169964 w 512483"/>
                  <a:gd name="connsiteY18" fmla="*/ 70699 h 283355"/>
                  <a:gd name="connsiteX19" fmla="*/ 171869 w 512483"/>
                  <a:gd name="connsiteY19" fmla="*/ 64984 h 283355"/>
                  <a:gd name="connsiteX20" fmla="*/ 189014 w 512483"/>
                  <a:gd name="connsiteY20" fmla="*/ 55459 h 283355"/>
                  <a:gd name="connsiteX21" fmla="*/ 211874 w 512483"/>
                  <a:gd name="connsiteY21" fmla="*/ 57364 h 283355"/>
                  <a:gd name="connsiteX22" fmla="*/ 219494 w 512483"/>
                  <a:gd name="connsiteY22" fmla="*/ 68794 h 283355"/>
                  <a:gd name="connsiteX23" fmla="*/ 225209 w 512483"/>
                  <a:gd name="connsiteY23" fmla="*/ 72604 h 283355"/>
                  <a:gd name="connsiteX24" fmla="*/ 238544 w 512483"/>
                  <a:gd name="connsiteY24" fmla="*/ 70699 h 283355"/>
                  <a:gd name="connsiteX25" fmla="*/ 251879 w 512483"/>
                  <a:gd name="connsiteY25" fmla="*/ 55459 h 283355"/>
                  <a:gd name="connsiteX26" fmla="*/ 257594 w 512483"/>
                  <a:gd name="connsiteY26" fmla="*/ 51649 h 283355"/>
                  <a:gd name="connsiteX27" fmla="*/ 261404 w 512483"/>
                  <a:gd name="connsiteY27" fmla="*/ 40219 h 283355"/>
                  <a:gd name="connsiteX28" fmla="*/ 257594 w 512483"/>
                  <a:gd name="connsiteY28" fmla="*/ 13549 h 283355"/>
                  <a:gd name="connsiteX29" fmla="*/ 261404 w 512483"/>
                  <a:gd name="connsiteY29" fmla="*/ 7834 h 283355"/>
                  <a:gd name="connsiteX30" fmla="*/ 286169 w 512483"/>
                  <a:gd name="connsiteY30" fmla="*/ 2119 h 283355"/>
                  <a:gd name="connsiteX31" fmla="*/ 291884 w 512483"/>
                  <a:gd name="connsiteY31" fmla="*/ 214 h 283355"/>
                  <a:gd name="connsiteX32" fmla="*/ 291884 w 512483"/>
                  <a:gd name="connsiteY32" fmla="*/ 11644 h 283355"/>
                  <a:gd name="connsiteX33" fmla="*/ 293789 w 512483"/>
                  <a:gd name="connsiteY33" fmla="*/ 44029 h 283355"/>
                  <a:gd name="connsiteX34" fmla="*/ 299504 w 512483"/>
                  <a:gd name="connsiteY34" fmla="*/ 45934 h 283355"/>
                  <a:gd name="connsiteX35" fmla="*/ 309029 w 512483"/>
                  <a:gd name="connsiteY35" fmla="*/ 59269 h 283355"/>
                  <a:gd name="connsiteX36" fmla="*/ 310934 w 512483"/>
                  <a:gd name="connsiteY36" fmla="*/ 64984 h 283355"/>
                  <a:gd name="connsiteX37" fmla="*/ 322364 w 512483"/>
                  <a:gd name="connsiteY37" fmla="*/ 74509 h 283355"/>
                  <a:gd name="connsiteX38" fmla="*/ 326174 w 512483"/>
                  <a:gd name="connsiteY38" fmla="*/ 80224 h 283355"/>
                  <a:gd name="connsiteX39" fmla="*/ 379514 w 512483"/>
                  <a:gd name="connsiteY39" fmla="*/ 112609 h 283355"/>
                  <a:gd name="connsiteX40" fmla="*/ 406184 w 512483"/>
                  <a:gd name="connsiteY40" fmla="*/ 144994 h 283355"/>
                  <a:gd name="connsiteX41" fmla="*/ 469049 w 512483"/>
                  <a:gd name="connsiteY41" fmla="*/ 106894 h 283355"/>
                  <a:gd name="connsiteX42" fmla="*/ 465239 w 512483"/>
                  <a:gd name="connsiteY42" fmla="*/ 127849 h 283355"/>
                  <a:gd name="connsiteX43" fmla="*/ 453809 w 512483"/>
                  <a:gd name="connsiteY43" fmla="*/ 158329 h 283355"/>
                  <a:gd name="connsiteX44" fmla="*/ 491909 w 512483"/>
                  <a:gd name="connsiteY44" fmla="*/ 154519 h 283355"/>
                  <a:gd name="connsiteX45" fmla="*/ 444284 w 512483"/>
                  <a:gd name="connsiteY45" fmla="*/ 146899 h 283355"/>
                  <a:gd name="connsiteX46" fmla="*/ 417614 w 512483"/>
                  <a:gd name="connsiteY46" fmla="*/ 173569 h 283355"/>
                  <a:gd name="connsiteX47" fmla="*/ 408089 w 512483"/>
                  <a:gd name="connsiteY47" fmla="*/ 192619 h 283355"/>
                  <a:gd name="connsiteX48" fmla="*/ 429044 w 512483"/>
                  <a:gd name="connsiteY48" fmla="*/ 200239 h 283355"/>
                  <a:gd name="connsiteX49" fmla="*/ 400469 w 512483"/>
                  <a:gd name="connsiteY49" fmla="*/ 198334 h 283355"/>
                  <a:gd name="connsiteX50" fmla="*/ 438568 w 512483"/>
                  <a:gd name="connsiteY50" fmla="*/ 209764 h 283355"/>
                  <a:gd name="connsiteX51" fmla="*/ 467144 w 512483"/>
                  <a:gd name="connsiteY51" fmla="*/ 217384 h 283355"/>
                  <a:gd name="connsiteX52" fmla="*/ 400469 w 512483"/>
                  <a:gd name="connsiteY52" fmla="*/ 225004 h 283355"/>
                  <a:gd name="connsiteX53" fmla="*/ 448094 w 512483"/>
                  <a:gd name="connsiteY53" fmla="*/ 184999 h 283355"/>
                  <a:gd name="connsiteX54" fmla="*/ 510959 w 512483"/>
                  <a:gd name="connsiteY54" fmla="*/ 213574 h 283355"/>
                  <a:gd name="connsiteX55" fmla="*/ 369989 w 512483"/>
                  <a:gd name="connsiteY55" fmla="*/ 253579 h 283355"/>
                  <a:gd name="connsiteX56" fmla="*/ 371894 w 512483"/>
                  <a:gd name="connsiteY56" fmla="*/ 240244 h 283355"/>
                  <a:gd name="connsiteX57" fmla="*/ 352844 w 512483"/>
                  <a:gd name="connsiteY57" fmla="*/ 253579 h 283355"/>
                  <a:gd name="connsiteX58" fmla="*/ 314744 w 512483"/>
                  <a:gd name="connsiteY58" fmla="*/ 282154 h 283355"/>
                  <a:gd name="connsiteX59" fmla="*/ 291884 w 512483"/>
                  <a:gd name="connsiteY59" fmla="*/ 245959 h 283355"/>
                  <a:gd name="connsiteX60" fmla="*/ 286169 w 512483"/>
                  <a:gd name="connsiteY60" fmla="*/ 276439 h 283355"/>
                  <a:gd name="connsiteX61" fmla="*/ 263309 w 512483"/>
                  <a:gd name="connsiteY61" fmla="*/ 245959 h 283355"/>
                  <a:gd name="connsiteX62" fmla="*/ 246164 w 512483"/>
                  <a:gd name="connsiteY62" fmla="*/ 255484 h 283355"/>
                  <a:gd name="connsiteX63" fmla="*/ 238544 w 512483"/>
                  <a:gd name="connsiteY63" fmla="*/ 257389 h 283355"/>
                  <a:gd name="connsiteX64" fmla="*/ 232829 w 512483"/>
                  <a:gd name="connsiteY64" fmla="*/ 261199 h 283355"/>
                  <a:gd name="connsiteX65" fmla="*/ 198539 w 512483"/>
                  <a:gd name="connsiteY65" fmla="*/ 261199 h 283355"/>
                  <a:gd name="connsiteX66" fmla="*/ 187109 w 512483"/>
                  <a:gd name="connsiteY66" fmla="*/ 255484 h 283355"/>
                  <a:gd name="connsiteX67" fmla="*/ 181394 w 512483"/>
                  <a:gd name="connsiteY67" fmla="*/ 253579 h 283355"/>
                  <a:gd name="connsiteX68" fmla="*/ 175679 w 512483"/>
                  <a:gd name="connsiteY68" fmla="*/ 249769 h 283355"/>
                  <a:gd name="connsiteX69" fmla="*/ 156629 w 512483"/>
                  <a:gd name="connsiteY69" fmla="*/ 247864 h 283355"/>
                  <a:gd name="connsiteX70" fmla="*/ 149009 w 512483"/>
                  <a:gd name="connsiteY70" fmla="*/ 244054 h 283355"/>
                  <a:gd name="connsiteX71" fmla="*/ 131864 w 512483"/>
                  <a:gd name="connsiteY71" fmla="*/ 236434 h 283355"/>
                  <a:gd name="connsiteX72" fmla="*/ 122339 w 512483"/>
                  <a:gd name="connsiteY72" fmla="*/ 225004 h 283355"/>
                  <a:gd name="connsiteX73" fmla="*/ 110909 w 512483"/>
                  <a:gd name="connsiteY73" fmla="*/ 213574 h 283355"/>
                  <a:gd name="connsiteX74" fmla="*/ 105194 w 512483"/>
                  <a:gd name="connsiteY74" fmla="*/ 207859 h 283355"/>
                  <a:gd name="connsiteX75" fmla="*/ 95669 w 512483"/>
                  <a:gd name="connsiteY75" fmla="*/ 196429 h 283355"/>
                  <a:gd name="connsiteX76" fmla="*/ 93764 w 512483"/>
                  <a:gd name="connsiteY76" fmla="*/ 190714 h 283355"/>
                  <a:gd name="connsiteX77" fmla="*/ 82334 w 512483"/>
                  <a:gd name="connsiteY77" fmla="*/ 173569 h 283355"/>
                  <a:gd name="connsiteX78" fmla="*/ 76619 w 512483"/>
                  <a:gd name="connsiteY78" fmla="*/ 167854 h 283355"/>
                  <a:gd name="connsiteX79" fmla="*/ 63284 w 512483"/>
                  <a:gd name="connsiteY79" fmla="*/ 150709 h 283355"/>
                  <a:gd name="connsiteX80" fmla="*/ 57569 w 512483"/>
                  <a:gd name="connsiteY80" fmla="*/ 144994 h 283355"/>
                  <a:gd name="connsiteX81" fmla="*/ 48044 w 512483"/>
                  <a:gd name="connsiteY81" fmla="*/ 127849 h 283355"/>
                  <a:gd name="connsiteX82" fmla="*/ 44234 w 512483"/>
                  <a:gd name="connsiteY82" fmla="*/ 122134 h 283355"/>
                  <a:gd name="connsiteX83" fmla="*/ 40424 w 512483"/>
                  <a:gd name="connsiteY83" fmla="*/ 116419 h 283355"/>
                  <a:gd name="connsiteX84" fmla="*/ 34709 w 512483"/>
                  <a:gd name="connsiteY84" fmla="*/ 110704 h 283355"/>
                  <a:gd name="connsiteX85" fmla="*/ 28994 w 512483"/>
                  <a:gd name="connsiteY85" fmla="*/ 106894 h 283355"/>
                  <a:gd name="connsiteX86" fmla="*/ 19469 w 512483"/>
                  <a:gd name="connsiteY86" fmla="*/ 99274 h 283355"/>
                  <a:gd name="connsiteX87" fmla="*/ 15659 w 512483"/>
                  <a:gd name="connsiteY87" fmla="*/ 93559 h 283355"/>
                  <a:gd name="connsiteX88" fmla="*/ 9944 w 512483"/>
                  <a:gd name="connsiteY88" fmla="*/ 89749 h 283355"/>
                  <a:gd name="connsiteX89" fmla="*/ 4229 w 512483"/>
                  <a:gd name="connsiteY89" fmla="*/ 84034 h 283355"/>
                  <a:gd name="connsiteX90" fmla="*/ 2324 w 512483"/>
                  <a:gd name="connsiteY90" fmla="*/ 59269 h 283355"/>
                  <a:gd name="connsiteX91" fmla="*/ 8039 w 512483"/>
                  <a:gd name="connsiteY91" fmla="*/ 55459 h 283355"/>
                  <a:gd name="connsiteX92" fmla="*/ 11849 w 512483"/>
                  <a:gd name="connsiteY92" fmla="*/ 49744 h 283355"/>
                  <a:gd name="connsiteX93" fmla="*/ 23279 w 512483"/>
                  <a:gd name="connsiteY93" fmla="*/ 53554 h 283355"/>
                  <a:gd name="connsiteX94" fmla="*/ 19469 w 512483"/>
                  <a:gd name="connsiteY94" fmla="*/ 51649 h 283355"/>
                  <a:gd name="connsiteX0" fmla="*/ 19469 w 512483"/>
                  <a:gd name="connsiteY0" fmla="*/ 51649 h 286363"/>
                  <a:gd name="connsiteX1" fmla="*/ 28994 w 512483"/>
                  <a:gd name="connsiteY1" fmla="*/ 53554 h 286363"/>
                  <a:gd name="connsiteX2" fmla="*/ 34709 w 512483"/>
                  <a:gd name="connsiteY2" fmla="*/ 57364 h 286363"/>
                  <a:gd name="connsiteX3" fmla="*/ 40424 w 512483"/>
                  <a:gd name="connsiteY3" fmla="*/ 59269 h 286363"/>
                  <a:gd name="connsiteX4" fmla="*/ 46139 w 512483"/>
                  <a:gd name="connsiteY4" fmla="*/ 57364 h 286363"/>
                  <a:gd name="connsiteX5" fmla="*/ 57569 w 512483"/>
                  <a:gd name="connsiteY5" fmla="*/ 51649 h 286363"/>
                  <a:gd name="connsiteX6" fmla="*/ 59474 w 512483"/>
                  <a:gd name="connsiteY6" fmla="*/ 57364 h 286363"/>
                  <a:gd name="connsiteX7" fmla="*/ 61379 w 512483"/>
                  <a:gd name="connsiteY7" fmla="*/ 72604 h 286363"/>
                  <a:gd name="connsiteX8" fmla="*/ 70904 w 512483"/>
                  <a:gd name="connsiteY8" fmla="*/ 82129 h 286363"/>
                  <a:gd name="connsiteX9" fmla="*/ 82334 w 512483"/>
                  <a:gd name="connsiteY9" fmla="*/ 74509 h 286363"/>
                  <a:gd name="connsiteX10" fmla="*/ 93764 w 512483"/>
                  <a:gd name="connsiteY10" fmla="*/ 70699 h 286363"/>
                  <a:gd name="connsiteX11" fmla="*/ 105194 w 512483"/>
                  <a:gd name="connsiteY11" fmla="*/ 64984 h 286363"/>
                  <a:gd name="connsiteX12" fmla="*/ 116624 w 512483"/>
                  <a:gd name="connsiteY12" fmla="*/ 66889 h 286363"/>
                  <a:gd name="connsiteX13" fmla="*/ 120434 w 512483"/>
                  <a:gd name="connsiteY13" fmla="*/ 72604 h 286363"/>
                  <a:gd name="connsiteX14" fmla="*/ 126149 w 512483"/>
                  <a:gd name="connsiteY14" fmla="*/ 76414 h 286363"/>
                  <a:gd name="connsiteX15" fmla="*/ 133769 w 512483"/>
                  <a:gd name="connsiteY15" fmla="*/ 85939 h 286363"/>
                  <a:gd name="connsiteX16" fmla="*/ 145199 w 512483"/>
                  <a:gd name="connsiteY16" fmla="*/ 89749 h 286363"/>
                  <a:gd name="connsiteX17" fmla="*/ 158534 w 512483"/>
                  <a:gd name="connsiteY17" fmla="*/ 74509 h 286363"/>
                  <a:gd name="connsiteX18" fmla="*/ 169964 w 512483"/>
                  <a:gd name="connsiteY18" fmla="*/ 70699 h 286363"/>
                  <a:gd name="connsiteX19" fmla="*/ 171869 w 512483"/>
                  <a:gd name="connsiteY19" fmla="*/ 64984 h 286363"/>
                  <a:gd name="connsiteX20" fmla="*/ 189014 w 512483"/>
                  <a:gd name="connsiteY20" fmla="*/ 55459 h 286363"/>
                  <a:gd name="connsiteX21" fmla="*/ 211874 w 512483"/>
                  <a:gd name="connsiteY21" fmla="*/ 57364 h 286363"/>
                  <a:gd name="connsiteX22" fmla="*/ 219494 w 512483"/>
                  <a:gd name="connsiteY22" fmla="*/ 68794 h 286363"/>
                  <a:gd name="connsiteX23" fmla="*/ 225209 w 512483"/>
                  <a:gd name="connsiteY23" fmla="*/ 72604 h 286363"/>
                  <a:gd name="connsiteX24" fmla="*/ 238544 w 512483"/>
                  <a:gd name="connsiteY24" fmla="*/ 70699 h 286363"/>
                  <a:gd name="connsiteX25" fmla="*/ 251879 w 512483"/>
                  <a:gd name="connsiteY25" fmla="*/ 55459 h 286363"/>
                  <a:gd name="connsiteX26" fmla="*/ 257594 w 512483"/>
                  <a:gd name="connsiteY26" fmla="*/ 51649 h 286363"/>
                  <a:gd name="connsiteX27" fmla="*/ 261404 w 512483"/>
                  <a:gd name="connsiteY27" fmla="*/ 40219 h 286363"/>
                  <a:gd name="connsiteX28" fmla="*/ 257594 w 512483"/>
                  <a:gd name="connsiteY28" fmla="*/ 13549 h 286363"/>
                  <a:gd name="connsiteX29" fmla="*/ 261404 w 512483"/>
                  <a:gd name="connsiteY29" fmla="*/ 7834 h 286363"/>
                  <a:gd name="connsiteX30" fmla="*/ 286169 w 512483"/>
                  <a:gd name="connsiteY30" fmla="*/ 2119 h 286363"/>
                  <a:gd name="connsiteX31" fmla="*/ 291884 w 512483"/>
                  <a:gd name="connsiteY31" fmla="*/ 214 h 286363"/>
                  <a:gd name="connsiteX32" fmla="*/ 291884 w 512483"/>
                  <a:gd name="connsiteY32" fmla="*/ 11644 h 286363"/>
                  <a:gd name="connsiteX33" fmla="*/ 293789 w 512483"/>
                  <a:gd name="connsiteY33" fmla="*/ 44029 h 286363"/>
                  <a:gd name="connsiteX34" fmla="*/ 299504 w 512483"/>
                  <a:gd name="connsiteY34" fmla="*/ 45934 h 286363"/>
                  <a:gd name="connsiteX35" fmla="*/ 309029 w 512483"/>
                  <a:gd name="connsiteY35" fmla="*/ 59269 h 286363"/>
                  <a:gd name="connsiteX36" fmla="*/ 310934 w 512483"/>
                  <a:gd name="connsiteY36" fmla="*/ 64984 h 286363"/>
                  <a:gd name="connsiteX37" fmla="*/ 322364 w 512483"/>
                  <a:gd name="connsiteY37" fmla="*/ 74509 h 286363"/>
                  <a:gd name="connsiteX38" fmla="*/ 326174 w 512483"/>
                  <a:gd name="connsiteY38" fmla="*/ 80224 h 286363"/>
                  <a:gd name="connsiteX39" fmla="*/ 379514 w 512483"/>
                  <a:gd name="connsiteY39" fmla="*/ 112609 h 286363"/>
                  <a:gd name="connsiteX40" fmla="*/ 406184 w 512483"/>
                  <a:gd name="connsiteY40" fmla="*/ 144994 h 286363"/>
                  <a:gd name="connsiteX41" fmla="*/ 469049 w 512483"/>
                  <a:gd name="connsiteY41" fmla="*/ 106894 h 286363"/>
                  <a:gd name="connsiteX42" fmla="*/ 465239 w 512483"/>
                  <a:gd name="connsiteY42" fmla="*/ 127849 h 286363"/>
                  <a:gd name="connsiteX43" fmla="*/ 453809 w 512483"/>
                  <a:gd name="connsiteY43" fmla="*/ 158329 h 286363"/>
                  <a:gd name="connsiteX44" fmla="*/ 491909 w 512483"/>
                  <a:gd name="connsiteY44" fmla="*/ 154519 h 286363"/>
                  <a:gd name="connsiteX45" fmla="*/ 444284 w 512483"/>
                  <a:gd name="connsiteY45" fmla="*/ 146899 h 286363"/>
                  <a:gd name="connsiteX46" fmla="*/ 417614 w 512483"/>
                  <a:gd name="connsiteY46" fmla="*/ 173569 h 286363"/>
                  <a:gd name="connsiteX47" fmla="*/ 408089 w 512483"/>
                  <a:gd name="connsiteY47" fmla="*/ 192619 h 286363"/>
                  <a:gd name="connsiteX48" fmla="*/ 429044 w 512483"/>
                  <a:gd name="connsiteY48" fmla="*/ 200239 h 286363"/>
                  <a:gd name="connsiteX49" fmla="*/ 400469 w 512483"/>
                  <a:gd name="connsiteY49" fmla="*/ 198334 h 286363"/>
                  <a:gd name="connsiteX50" fmla="*/ 438568 w 512483"/>
                  <a:gd name="connsiteY50" fmla="*/ 209764 h 286363"/>
                  <a:gd name="connsiteX51" fmla="*/ 467144 w 512483"/>
                  <a:gd name="connsiteY51" fmla="*/ 217384 h 286363"/>
                  <a:gd name="connsiteX52" fmla="*/ 400469 w 512483"/>
                  <a:gd name="connsiteY52" fmla="*/ 225004 h 286363"/>
                  <a:gd name="connsiteX53" fmla="*/ 448094 w 512483"/>
                  <a:gd name="connsiteY53" fmla="*/ 184999 h 286363"/>
                  <a:gd name="connsiteX54" fmla="*/ 510959 w 512483"/>
                  <a:gd name="connsiteY54" fmla="*/ 213574 h 286363"/>
                  <a:gd name="connsiteX55" fmla="*/ 369989 w 512483"/>
                  <a:gd name="connsiteY55" fmla="*/ 253579 h 286363"/>
                  <a:gd name="connsiteX56" fmla="*/ 371894 w 512483"/>
                  <a:gd name="connsiteY56" fmla="*/ 240244 h 286363"/>
                  <a:gd name="connsiteX57" fmla="*/ 352844 w 512483"/>
                  <a:gd name="connsiteY57" fmla="*/ 253579 h 286363"/>
                  <a:gd name="connsiteX58" fmla="*/ 314744 w 512483"/>
                  <a:gd name="connsiteY58" fmla="*/ 282154 h 286363"/>
                  <a:gd name="connsiteX59" fmla="*/ 280454 w 512483"/>
                  <a:gd name="connsiteY59" fmla="*/ 282154 h 286363"/>
                  <a:gd name="connsiteX60" fmla="*/ 286169 w 512483"/>
                  <a:gd name="connsiteY60" fmla="*/ 276439 h 286363"/>
                  <a:gd name="connsiteX61" fmla="*/ 263309 w 512483"/>
                  <a:gd name="connsiteY61" fmla="*/ 245959 h 286363"/>
                  <a:gd name="connsiteX62" fmla="*/ 246164 w 512483"/>
                  <a:gd name="connsiteY62" fmla="*/ 255484 h 286363"/>
                  <a:gd name="connsiteX63" fmla="*/ 238544 w 512483"/>
                  <a:gd name="connsiteY63" fmla="*/ 257389 h 286363"/>
                  <a:gd name="connsiteX64" fmla="*/ 232829 w 512483"/>
                  <a:gd name="connsiteY64" fmla="*/ 261199 h 286363"/>
                  <a:gd name="connsiteX65" fmla="*/ 198539 w 512483"/>
                  <a:gd name="connsiteY65" fmla="*/ 261199 h 286363"/>
                  <a:gd name="connsiteX66" fmla="*/ 187109 w 512483"/>
                  <a:gd name="connsiteY66" fmla="*/ 255484 h 286363"/>
                  <a:gd name="connsiteX67" fmla="*/ 181394 w 512483"/>
                  <a:gd name="connsiteY67" fmla="*/ 253579 h 286363"/>
                  <a:gd name="connsiteX68" fmla="*/ 175679 w 512483"/>
                  <a:gd name="connsiteY68" fmla="*/ 249769 h 286363"/>
                  <a:gd name="connsiteX69" fmla="*/ 156629 w 512483"/>
                  <a:gd name="connsiteY69" fmla="*/ 247864 h 286363"/>
                  <a:gd name="connsiteX70" fmla="*/ 149009 w 512483"/>
                  <a:gd name="connsiteY70" fmla="*/ 244054 h 286363"/>
                  <a:gd name="connsiteX71" fmla="*/ 131864 w 512483"/>
                  <a:gd name="connsiteY71" fmla="*/ 236434 h 286363"/>
                  <a:gd name="connsiteX72" fmla="*/ 122339 w 512483"/>
                  <a:gd name="connsiteY72" fmla="*/ 225004 h 286363"/>
                  <a:gd name="connsiteX73" fmla="*/ 110909 w 512483"/>
                  <a:gd name="connsiteY73" fmla="*/ 213574 h 286363"/>
                  <a:gd name="connsiteX74" fmla="*/ 105194 w 512483"/>
                  <a:gd name="connsiteY74" fmla="*/ 207859 h 286363"/>
                  <a:gd name="connsiteX75" fmla="*/ 95669 w 512483"/>
                  <a:gd name="connsiteY75" fmla="*/ 196429 h 286363"/>
                  <a:gd name="connsiteX76" fmla="*/ 93764 w 512483"/>
                  <a:gd name="connsiteY76" fmla="*/ 190714 h 286363"/>
                  <a:gd name="connsiteX77" fmla="*/ 82334 w 512483"/>
                  <a:gd name="connsiteY77" fmla="*/ 173569 h 286363"/>
                  <a:gd name="connsiteX78" fmla="*/ 76619 w 512483"/>
                  <a:gd name="connsiteY78" fmla="*/ 167854 h 286363"/>
                  <a:gd name="connsiteX79" fmla="*/ 63284 w 512483"/>
                  <a:gd name="connsiteY79" fmla="*/ 150709 h 286363"/>
                  <a:gd name="connsiteX80" fmla="*/ 57569 w 512483"/>
                  <a:gd name="connsiteY80" fmla="*/ 144994 h 286363"/>
                  <a:gd name="connsiteX81" fmla="*/ 48044 w 512483"/>
                  <a:gd name="connsiteY81" fmla="*/ 127849 h 286363"/>
                  <a:gd name="connsiteX82" fmla="*/ 44234 w 512483"/>
                  <a:gd name="connsiteY82" fmla="*/ 122134 h 286363"/>
                  <a:gd name="connsiteX83" fmla="*/ 40424 w 512483"/>
                  <a:gd name="connsiteY83" fmla="*/ 116419 h 286363"/>
                  <a:gd name="connsiteX84" fmla="*/ 34709 w 512483"/>
                  <a:gd name="connsiteY84" fmla="*/ 110704 h 286363"/>
                  <a:gd name="connsiteX85" fmla="*/ 28994 w 512483"/>
                  <a:gd name="connsiteY85" fmla="*/ 106894 h 286363"/>
                  <a:gd name="connsiteX86" fmla="*/ 19469 w 512483"/>
                  <a:gd name="connsiteY86" fmla="*/ 99274 h 286363"/>
                  <a:gd name="connsiteX87" fmla="*/ 15659 w 512483"/>
                  <a:gd name="connsiteY87" fmla="*/ 93559 h 286363"/>
                  <a:gd name="connsiteX88" fmla="*/ 9944 w 512483"/>
                  <a:gd name="connsiteY88" fmla="*/ 89749 h 286363"/>
                  <a:gd name="connsiteX89" fmla="*/ 4229 w 512483"/>
                  <a:gd name="connsiteY89" fmla="*/ 84034 h 286363"/>
                  <a:gd name="connsiteX90" fmla="*/ 2324 w 512483"/>
                  <a:gd name="connsiteY90" fmla="*/ 59269 h 286363"/>
                  <a:gd name="connsiteX91" fmla="*/ 8039 w 512483"/>
                  <a:gd name="connsiteY91" fmla="*/ 55459 h 286363"/>
                  <a:gd name="connsiteX92" fmla="*/ 11849 w 512483"/>
                  <a:gd name="connsiteY92" fmla="*/ 49744 h 286363"/>
                  <a:gd name="connsiteX93" fmla="*/ 23279 w 512483"/>
                  <a:gd name="connsiteY93" fmla="*/ 53554 h 286363"/>
                  <a:gd name="connsiteX94" fmla="*/ 19469 w 512483"/>
                  <a:gd name="connsiteY94" fmla="*/ 51649 h 286363"/>
                  <a:gd name="connsiteX0" fmla="*/ 19469 w 512483"/>
                  <a:gd name="connsiteY0" fmla="*/ 51649 h 292126"/>
                  <a:gd name="connsiteX1" fmla="*/ 28994 w 512483"/>
                  <a:gd name="connsiteY1" fmla="*/ 53554 h 292126"/>
                  <a:gd name="connsiteX2" fmla="*/ 34709 w 512483"/>
                  <a:gd name="connsiteY2" fmla="*/ 57364 h 292126"/>
                  <a:gd name="connsiteX3" fmla="*/ 40424 w 512483"/>
                  <a:gd name="connsiteY3" fmla="*/ 59269 h 292126"/>
                  <a:gd name="connsiteX4" fmla="*/ 46139 w 512483"/>
                  <a:gd name="connsiteY4" fmla="*/ 57364 h 292126"/>
                  <a:gd name="connsiteX5" fmla="*/ 57569 w 512483"/>
                  <a:gd name="connsiteY5" fmla="*/ 51649 h 292126"/>
                  <a:gd name="connsiteX6" fmla="*/ 59474 w 512483"/>
                  <a:gd name="connsiteY6" fmla="*/ 57364 h 292126"/>
                  <a:gd name="connsiteX7" fmla="*/ 61379 w 512483"/>
                  <a:gd name="connsiteY7" fmla="*/ 72604 h 292126"/>
                  <a:gd name="connsiteX8" fmla="*/ 70904 w 512483"/>
                  <a:gd name="connsiteY8" fmla="*/ 82129 h 292126"/>
                  <a:gd name="connsiteX9" fmla="*/ 82334 w 512483"/>
                  <a:gd name="connsiteY9" fmla="*/ 74509 h 292126"/>
                  <a:gd name="connsiteX10" fmla="*/ 93764 w 512483"/>
                  <a:gd name="connsiteY10" fmla="*/ 70699 h 292126"/>
                  <a:gd name="connsiteX11" fmla="*/ 105194 w 512483"/>
                  <a:gd name="connsiteY11" fmla="*/ 64984 h 292126"/>
                  <a:gd name="connsiteX12" fmla="*/ 116624 w 512483"/>
                  <a:gd name="connsiteY12" fmla="*/ 66889 h 292126"/>
                  <a:gd name="connsiteX13" fmla="*/ 120434 w 512483"/>
                  <a:gd name="connsiteY13" fmla="*/ 72604 h 292126"/>
                  <a:gd name="connsiteX14" fmla="*/ 126149 w 512483"/>
                  <a:gd name="connsiteY14" fmla="*/ 76414 h 292126"/>
                  <a:gd name="connsiteX15" fmla="*/ 133769 w 512483"/>
                  <a:gd name="connsiteY15" fmla="*/ 85939 h 292126"/>
                  <a:gd name="connsiteX16" fmla="*/ 145199 w 512483"/>
                  <a:gd name="connsiteY16" fmla="*/ 89749 h 292126"/>
                  <a:gd name="connsiteX17" fmla="*/ 158534 w 512483"/>
                  <a:gd name="connsiteY17" fmla="*/ 74509 h 292126"/>
                  <a:gd name="connsiteX18" fmla="*/ 169964 w 512483"/>
                  <a:gd name="connsiteY18" fmla="*/ 70699 h 292126"/>
                  <a:gd name="connsiteX19" fmla="*/ 171869 w 512483"/>
                  <a:gd name="connsiteY19" fmla="*/ 64984 h 292126"/>
                  <a:gd name="connsiteX20" fmla="*/ 189014 w 512483"/>
                  <a:gd name="connsiteY20" fmla="*/ 55459 h 292126"/>
                  <a:gd name="connsiteX21" fmla="*/ 211874 w 512483"/>
                  <a:gd name="connsiteY21" fmla="*/ 57364 h 292126"/>
                  <a:gd name="connsiteX22" fmla="*/ 219494 w 512483"/>
                  <a:gd name="connsiteY22" fmla="*/ 68794 h 292126"/>
                  <a:gd name="connsiteX23" fmla="*/ 225209 w 512483"/>
                  <a:gd name="connsiteY23" fmla="*/ 72604 h 292126"/>
                  <a:gd name="connsiteX24" fmla="*/ 238544 w 512483"/>
                  <a:gd name="connsiteY24" fmla="*/ 70699 h 292126"/>
                  <a:gd name="connsiteX25" fmla="*/ 251879 w 512483"/>
                  <a:gd name="connsiteY25" fmla="*/ 55459 h 292126"/>
                  <a:gd name="connsiteX26" fmla="*/ 257594 w 512483"/>
                  <a:gd name="connsiteY26" fmla="*/ 51649 h 292126"/>
                  <a:gd name="connsiteX27" fmla="*/ 261404 w 512483"/>
                  <a:gd name="connsiteY27" fmla="*/ 40219 h 292126"/>
                  <a:gd name="connsiteX28" fmla="*/ 257594 w 512483"/>
                  <a:gd name="connsiteY28" fmla="*/ 13549 h 292126"/>
                  <a:gd name="connsiteX29" fmla="*/ 261404 w 512483"/>
                  <a:gd name="connsiteY29" fmla="*/ 7834 h 292126"/>
                  <a:gd name="connsiteX30" fmla="*/ 286169 w 512483"/>
                  <a:gd name="connsiteY30" fmla="*/ 2119 h 292126"/>
                  <a:gd name="connsiteX31" fmla="*/ 291884 w 512483"/>
                  <a:gd name="connsiteY31" fmla="*/ 214 h 292126"/>
                  <a:gd name="connsiteX32" fmla="*/ 291884 w 512483"/>
                  <a:gd name="connsiteY32" fmla="*/ 11644 h 292126"/>
                  <a:gd name="connsiteX33" fmla="*/ 293789 w 512483"/>
                  <a:gd name="connsiteY33" fmla="*/ 44029 h 292126"/>
                  <a:gd name="connsiteX34" fmla="*/ 299504 w 512483"/>
                  <a:gd name="connsiteY34" fmla="*/ 45934 h 292126"/>
                  <a:gd name="connsiteX35" fmla="*/ 309029 w 512483"/>
                  <a:gd name="connsiteY35" fmla="*/ 59269 h 292126"/>
                  <a:gd name="connsiteX36" fmla="*/ 310934 w 512483"/>
                  <a:gd name="connsiteY36" fmla="*/ 64984 h 292126"/>
                  <a:gd name="connsiteX37" fmla="*/ 322364 w 512483"/>
                  <a:gd name="connsiteY37" fmla="*/ 74509 h 292126"/>
                  <a:gd name="connsiteX38" fmla="*/ 326174 w 512483"/>
                  <a:gd name="connsiteY38" fmla="*/ 80224 h 292126"/>
                  <a:gd name="connsiteX39" fmla="*/ 379514 w 512483"/>
                  <a:gd name="connsiteY39" fmla="*/ 112609 h 292126"/>
                  <a:gd name="connsiteX40" fmla="*/ 406184 w 512483"/>
                  <a:gd name="connsiteY40" fmla="*/ 144994 h 292126"/>
                  <a:gd name="connsiteX41" fmla="*/ 469049 w 512483"/>
                  <a:gd name="connsiteY41" fmla="*/ 106894 h 292126"/>
                  <a:gd name="connsiteX42" fmla="*/ 465239 w 512483"/>
                  <a:gd name="connsiteY42" fmla="*/ 127849 h 292126"/>
                  <a:gd name="connsiteX43" fmla="*/ 453809 w 512483"/>
                  <a:gd name="connsiteY43" fmla="*/ 158329 h 292126"/>
                  <a:gd name="connsiteX44" fmla="*/ 491909 w 512483"/>
                  <a:gd name="connsiteY44" fmla="*/ 154519 h 292126"/>
                  <a:gd name="connsiteX45" fmla="*/ 444284 w 512483"/>
                  <a:gd name="connsiteY45" fmla="*/ 146899 h 292126"/>
                  <a:gd name="connsiteX46" fmla="*/ 417614 w 512483"/>
                  <a:gd name="connsiteY46" fmla="*/ 173569 h 292126"/>
                  <a:gd name="connsiteX47" fmla="*/ 408089 w 512483"/>
                  <a:gd name="connsiteY47" fmla="*/ 192619 h 292126"/>
                  <a:gd name="connsiteX48" fmla="*/ 429044 w 512483"/>
                  <a:gd name="connsiteY48" fmla="*/ 200239 h 292126"/>
                  <a:gd name="connsiteX49" fmla="*/ 400469 w 512483"/>
                  <a:gd name="connsiteY49" fmla="*/ 198334 h 292126"/>
                  <a:gd name="connsiteX50" fmla="*/ 438568 w 512483"/>
                  <a:gd name="connsiteY50" fmla="*/ 209764 h 292126"/>
                  <a:gd name="connsiteX51" fmla="*/ 467144 w 512483"/>
                  <a:gd name="connsiteY51" fmla="*/ 217384 h 292126"/>
                  <a:gd name="connsiteX52" fmla="*/ 400469 w 512483"/>
                  <a:gd name="connsiteY52" fmla="*/ 225004 h 292126"/>
                  <a:gd name="connsiteX53" fmla="*/ 448094 w 512483"/>
                  <a:gd name="connsiteY53" fmla="*/ 184999 h 292126"/>
                  <a:gd name="connsiteX54" fmla="*/ 510959 w 512483"/>
                  <a:gd name="connsiteY54" fmla="*/ 213574 h 292126"/>
                  <a:gd name="connsiteX55" fmla="*/ 369989 w 512483"/>
                  <a:gd name="connsiteY55" fmla="*/ 253579 h 292126"/>
                  <a:gd name="connsiteX56" fmla="*/ 371894 w 512483"/>
                  <a:gd name="connsiteY56" fmla="*/ 240244 h 292126"/>
                  <a:gd name="connsiteX57" fmla="*/ 352844 w 512483"/>
                  <a:gd name="connsiteY57" fmla="*/ 253579 h 292126"/>
                  <a:gd name="connsiteX58" fmla="*/ 314744 w 512483"/>
                  <a:gd name="connsiteY58" fmla="*/ 282154 h 292126"/>
                  <a:gd name="connsiteX59" fmla="*/ 280454 w 512483"/>
                  <a:gd name="connsiteY59" fmla="*/ 282154 h 292126"/>
                  <a:gd name="connsiteX60" fmla="*/ 286169 w 512483"/>
                  <a:gd name="connsiteY60" fmla="*/ 276439 h 292126"/>
                  <a:gd name="connsiteX61" fmla="*/ 261404 w 512483"/>
                  <a:gd name="connsiteY61" fmla="*/ 291679 h 292126"/>
                  <a:gd name="connsiteX62" fmla="*/ 246164 w 512483"/>
                  <a:gd name="connsiteY62" fmla="*/ 255484 h 292126"/>
                  <a:gd name="connsiteX63" fmla="*/ 238544 w 512483"/>
                  <a:gd name="connsiteY63" fmla="*/ 257389 h 292126"/>
                  <a:gd name="connsiteX64" fmla="*/ 232829 w 512483"/>
                  <a:gd name="connsiteY64" fmla="*/ 261199 h 292126"/>
                  <a:gd name="connsiteX65" fmla="*/ 198539 w 512483"/>
                  <a:gd name="connsiteY65" fmla="*/ 261199 h 292126"/>
                  <a:gd name="connsiteX66" fmla="*/ 187109 w 512483"/>
                  <a:gd name="connsiteY66" fmla="*/ 255484 h 292126"/>
                  <a:gd name="connsiteX67" fmla="*/ 181394 w 512483"/>
                  <a:gd name="connsiteY67" fmla="*/ 253579 h 292126"/>
                  <a:gd name="connsiteX68" fmla="*/ 175679 w 512483"/>
                  <a:gd name="connsiteY68" fmla="*/ 249769 h 292126"/>
                  <a:gd name="connsiteX69" fmla="*/ 156629 w 512483"/>
                  <a:gd name="connsiteY69" fmla="*/ 247864 h 292126"/>
                  <a:gd name="connsiteX70" fmla="*/ 149009 w 512483"/>
                  <a:gd name="connsiteY70" fmla="*/ 244054 h 292126"/>
                  <a:gd name="connsiteX71" fmla="*/ 131864 w 512483"/>
                  <a:gd name="connsiteY71" fmla="*/ 236434 h 292126"/>
                  <a:gd name="connsiteX72" fmla="*/ 122339 w 512483"/>
                  <a:gd name="connsiteY72" fmla="*/ 225004 h 292126"/>
                  <a:gd name="connsiteX73" fmla="*/ 110909 w 512483"/>
                  <a:gd name="connsiteY73" fmla="*/ 213574 h 292126"/>
                  <a:gd name="connsiteX74" fmla="*/ 105194 w 512483"/>
                  <a:gd name="connsiteY74" fmla="*/ 207859 h 292126"/>
                  <a:gd name="connsiteX75" fmla="*/ 95669 w 512483"/>
                  <a:gd name="connsiteY75" fmla="*/ 196429 h 292126"/>
                  <a:gd name="connsiteX76" fmla="*/ 93764 w 512483"/>
                  <a:gd name="connsiteY76" fmla="*/ 190714 h 292126"/>
                  <a:gd name="connsiteX77" fmla="*/ 82334 w 512483"/>
                  <a:gd name="connsiteY77" fmla="*/ 173569 h 292126"/>
                  <a:gd name="connsiteX78" fmla="*/ 76619 w 512483"/>
                  <a:gd name="connsiteY78" fmla="*/ 167854 h 292126"/>
                  <a:gd name="connsiteX79" fmla="*/ 63284 w 512483"/>
                  <a:gd name="connsiteY79" fmla="*/ 150709 h 292126"/>
                  <a:gd name="connsiteX80" fmla="*/ 57569 w 512483"/>
                  <a:gd name="connsiteY80" fmla="*/ 144994 h 292126"/>
                  <a:gd name="connsiteX81" fmla="*/ 48044 w 512483"/>
                  <a:gd name="connsiteY81" fmla="*/ 127849 h 292126"/>
                  <a:gd name="connsiteX82" fmla="*/ 44234 w 512483"/>
                  <a:gd name="connsiteY82" fmla="*/ 122134 h 292126"/>
                  <a:gd name="connsiteX83" fmla="*/ 40424 w 512483"/>
                  <a:gd name="connsiteY83" fmla="*/ 116419 h 292126"/>
                  <a:gd name="connsiteX84" fmla="*/ 34709 w 512483"/>
                  <a:gd name="connsiteY84" fmla="*/ 110704 h 292126"/>
                  <a:gd name="connsiteX85" fmla="*/ 28994 w 512483"/>
                  <a:gd name="connsiteY85" fmla="*/ 106894 h 292126"/>
                  <a:gd name="connsiteX86" fmla="*/ 19469 w 512483"/>
                  <a:gd name="connsiteY86" fmla="*/ 99274 h 292126"/>
                  <a:gd name="connsiteX87" fmla="*/ 15659 w 512483"/>
                  <a:gd name="connsiteY87" fmla="*/ 93559 h 292126"/>
                  <a:gd name="connsiteX88" fmla="*/ 9944 w 512483"/>
                  <a:gd name="connsiteY88" fmla="*/ 89749 h 292126"/>
                  <a:gd name="connsiteX89" fmla="*/ 4229 w 512483"/>
                  <a:gd name="connsiteY89" fmla="*/ 84034 h 292126"/>
                  <a:gd name="connsiteX90" fmla="*/ 2324 w 512483"/>
                  <a:gd name="connsiteY90" fmla="*/ 59269 h 292126"/>
                  <a:gd name="connsiteX91" fmla="*/ 8039 w 512483"/>
                  <a:gd name="connsiteY91" fmla="*/ 55459 h 292126"/>
                  <a:gd name="connsiteX92" fmla="*/ 11849 w 512483"/>
                  <a:gd name="connsiteY92" fmla="*/ 49744 h 292126"/>
                  <a:gd name="connsiteX93" fmla="*/ 23279 w 512483"/>
                  <a:gd name="connsiteY93" fmla="*/ 53554 h 292126"/>
                  <a:gd name="connsiteX94" fmla="*/ 19469 w 512483"/>
                  <a:gd name="connsiteY94" fmla="*/ 51649 h 29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512483" h="292126">
                    <a:moveTo>
                      <a:pt x="19469" y="51649"/>
                    </a:moveTo>
                    <a:cubicBezTo>
                      <a:pt x="20421" y="51649"/>
                      <a:pt x="25962" y="52417"/>
                      <a:pt x="28994" y="53554"/>
                    </a:cubicBezTo>
                    <a:cubicBezTo>
                      <a:pt x="31138" y="54358"/>
                      <a:pt x="32661" y="56340"/>
                      <a:pt x="34709" y="57364"/>
                    </a:cubicBezTo>
                    <a:cubicBezTo>
                      <a:pt x="36505" y="58262"/>
                      <a:pt x="38519" y="58634"/>
                      <a:pt x="40424" y="59269"/>
                    </a:cubicBezTo>
                    <a:cubicBezTo>
                      <a:pt x="42329" y="58634"/>
                      <a:pt x="44343" y="58262"/>
                      <a:pt x="46139" y="57364"/>
                    </a:cubicBezTo>
                    <a:cubicBezTo>
                      <a:pt x="60911" y="49978"/>
                      <a:pt x="43204" y="56437"/>
                      <a:pt x="57569" y="51649"/>
                    </a:cubicBezTo>
                    <a:cubicBezTo>
                      <a:pt x="58204" y="53554"/>
                      <a:pt x="59115" y="55388"/>
                      <a:pt x="59474" y="57364"/>
                    </a:cubicBezTo>
                    <a:cubicBezTo>
                      <a:pt x="60390" y="62401"/>
                      <a:pt x="60032" y="67665"/>
                      <a:pt x="61379" y="72604"/>
                    </a:cubicBezTo>
                    <a:cubicBezTo>
                      <a:pt x="62790" y="77778"/>
                      <a:pt x="66953" y="79495"/>
                      <a:pt x="70904" y="82129"/>
                    </a:cubicBezTo>
                    <a:cubicBezTo>
                      <a:pt x="89811" y="75827"/>
                      <a:pt x="60929" y="86401"/>
                      <a:pt x="82334" y="74509"/>
                    </a:cubicBezTo>
                    <a:cubicBezTo>
                      <a:pt x="85845" y="72559"/>
                      <a:pt x="90422" y="72927"/>
                      <a:pt x="93764" y="70699"/>
                    </a:cubicBezTo>
                    <a:cubicBezTo>
                      <a:pt x="101150" y="65775"/>
                      <a:pt x="97307" y="67613"/>
                      <a:pt x="105194" y="64984"/>
                    </a:cubicBezTo>
                    <a:cubicBezTo>
                      <a:pt x="109004" y="65619"/>
                      <a:pt x="113169" y="65162"/>
                      <a:pt x="116624" y="66889"/>
                    </a:cubicBezTo>
                    <a:cubicBezTo>
                      <a:pt x="118672" y="67913"/>
                      <a:pt x="118815" y="70985"/>
                      <a:pt x="120434" y="72604"/>
                    </a:cubicBezTo>
                    <a:cubicBezTo>
                      <a:pt x="122053" y="74223"/>
                      <a:pt x="124244" y="75144"/>
                      <a:pt x="126149" y="76414"/>
                    </a:cubicBezTo>
                    <a:cubicBezTo>
                      <a:pt x="128215" y="82611"/>
                      <a:pt x="127025" y="82942"/>
                      <a:pt x="133769" y="85939"/>
                    </a:cubicBezTo>
                    <a:cubicBezTo>
                      <a:pt x="137439" y="87570"/>
                      <a:pt x="145199" y="89749"/>
                      <a:pt x="145199" y="89749"/>
                    </a:cubicBezTo>
                    <a:cubicBezTo>
                      <a:pt x="150078" y="82430"/>
                      <a:pt x="151014" y="77851"/>
                      <a:pt x="158534" y="74509"/>
                    </a:cubicBezTo>
                    <a:cubicBezTo>
                      <a:pt x="162204" y="72878"/>
                      <a:pt x="169964" y="70699"/>
                      <a:pt x="169964" y="70699"/>
                    </a:cubicBezTo>
                    <a:cubicBezTo>
                      <a:pt x="170599" y="68794"/>
                      <a:pt x="170449" y="66404"/>
                      <a:pt x="171869" y="64984"/>
                    </a:cubicBezTo>
                    <a:cubicBezTo>
                      <a:pt x="178419" y="58434"/>
                      <a:pt x="181827" y="57855"/>
                      <a:pt x="189014" y="55459"/>
                    </a:cubicBezTo>
                    <a:cubicBezTo>
                      <a:pt x="196634" y="56094"/>
                      <a:pt x="204869" y="54299"/>
                      <a:pt x="211874" y="57364"/>
                    </a:cubicBezTo>
                    <a:cubicBezTo>
                      <a:pt x="216069" y="59199"/>
                      <a:pt x="215684" y="66254"/>
                      <a:pt x="219494" y="68794"/>
                    </a:cubicBezTo>
                    <a:lnTo>
                      <a:pt x="225209" y="72604"/>
                    </a:lnTo>
                    <a:cubicBezTo>
                      <a:pt x="229654" y="71969"/>
                      <a:pt x="234243" y="71989"/>
                      <a:pt x="238544" y="70699"/>
                    </a:cubicBezTo>
                    <a:cubicBezTo>
                      <a:pt x="248646" y="67668"/>
                      <a:pt x="241834" y="62155"/>
                      <a:pt x="251879" y="55459"/>
                    </a:cubicBezTo>
                    <a:lnTo>
                      <a:pt x="257594" y="51649"/>
                    </a:lnTo>
                    <a:cubicBezTo>
                      <a:pt x="258864" y="47839"/>
                      <a:pt x="261804" y="44215"/>
                      <a:pt x="261404" y="40219"/>
                    </a:cubicBezTo>
                    <a:cubicBezTo>
                      <a:pt x="259238" y="18564"/>
                      <a:pt x="261047" y="27360"/>
                      <a:pt x="257594" y="13549"/>
                    </a:cubicBezTo>
                    <a:cubicBezTo>
                      <a:pt x="258864" y="11644"/>
                      <a:pt x="259462" y="9047"/>
                      <a:pt x="261404" y="7834"/>
                    </a:cubicBezTo>
                    <a:cubicBezTo>
                      <a:pt x="267602" y="3960"/>
                      <a:pt x="279470" y="3076"/>
                      <a:pt x="286169" y="2119"/>
                    </a:cubicBezTo>
                    <a:cubicBezTo>
                      <a:pt x="288074" y="1484"/>
                      <a:pt x="290088" y="-684"/>
                      <a:pt x="291884" y="214"/>
                    </a:cubicBezTo>
                    <a:cubicBezTo>
                      <a:pt x="296238" y="2391"/>
                      <a:pt x="292610" y="9467"/>
                      <a:pt x="291884" y="11644"/>
                    </a:cubicBezTo>
                    <a:cubicBezTo>
                      <a:pt x="292519" y="22439"/>
                      <a:pt x="291443" y="33473"/>
                      <a:pt x="293789" y="44029"/>
                    </a:cubicBezTo>
                    <a:cubicBezTo>
                      <a:pt x="294225" y="45989"/>
                      <a:pt x="298337" y="44300"/>
                      <a:pt x="299504" y="45934"/>
                    </a:cubicBezTo>
                    <a:cubicBezTo>
                      <a:pt x="310617" y="61491"/>
                      <a:pt x="296170" y="54983"/>
                      <a:pt x="309029" y="59269"/>
                    </a:cubicBezTo>
                    <a:cubicBezTo>
                      <a:pt x="309664" y="61174"/>
                      <a:pt x="309820" y="63313"/>
                      <a:pt x="310934" y="64984"/>
                    </a:cubicBezTo>
                    <a:cubicBezTo>
                      <a:pt x="313868" y="69384"/>
                      <a:pt x="318147" y="71698"/>
                      <a:pt x="322364" y="74509"/>
                    </a:cubicBezTo>
                    <a:cubicBezTo>
                      <a:pt x="323634" y="76414"/>
                      <a:pt x="316649" y="73874"/>
                      <a:pt x="326174" y="80224"/>
                    </a:cubicBezTo>
                    <a:cubicBezTo>
                      <a:pt x="335699" y="86574"/>
                      <a:pt x="366179" y="101814"/>
                      <a:pt x="379514" y="112609"/>
                    </a:cubicBezTo>
                    <a:cubicBezTo>
                      <a:pt x="392849" y="123404"/>
                      <a:pt x="391262" y="145946"/>
                      <a:pt x="406184" y="144994"/>
                    </a:cubicBezTo>
                    <a:cubicBezTo>
                      <a:pt x="421106" y="144042"/>
                      <a:pt x="459207" y="109752"/>
                      <a:pt x="469049" y="106894"/>
                    </a:cubicBezTo>
                    <a:cubicBezTo>
                      <a:pt x="478892" y="104037"/>
                      <a:pt x="466509" y="125944"/>
                      <a:pt x="465239" y="127849"/>
                    </a:cubicBezTo>
                    <a:cubicBezTo>
                      <a:pt x="465874" y="129754"/>
                      <a:pt x="449364" y="153884"/>
                      <a:pt x="453809" y="158329"/>
                    </a:cubicBezTo>
                    <a:cubicBezTo>
                      <a:pt x="458254" y="162774"/>
                      <a:pt x="485995" y="153862"/>
                      <a:pt x="491909" y="154519"/>
                    </a:cubicBezTo>
                    <a:cubicBezTo>
                      <a:pt x="493179" y="156424"/>
                      <a:pt x="456667" y="143724"/>
                      <a:pt x="444284" y="146899"/>
                    </a:cubicBezTo>
                    <a:cubicBezTo>
                      <a:pt x="431902" y="150074"/>
                      <a:pt x="423646" y="165949"/>
                      <a:pt x="417614" y="173569"/>
                    </a:cubicBezTo>
                    <a:cubicBezTo>
                      <a:pt x="411582" y="181189"/>
                      <a:pt x="406184" y="188174"/>
                      <a:pt x="408089" y="192619"/>
                    </a:cubicBezTo>
                    <a:cubicBezTo>
                      <a:pt x="409994" y="197064"/>
                      <a:pt x="412348" y="183543"/>
                      <a:pt x="429044" y="200239"/>
                    </a:cubicBezTo>
                    <a:cubicBezTo>
                      <a:pt x="430860" y="205686"/>
                      <a:pt x="398882" y="196747"/>
                      <a:pt x="400469" y="198334"/>
                    </a:cubicBezTo>
                    <a:cubicBezTo>
                      <a:pt x="402056" y="199921"/>
                      <a:pt x="447458" y="212621"/>
                      <a:pt x="438568" y="209764"/>
                    </a:cubicBezTo>
                    <a:cubicBezTo>
                      <a:pt x="429678" y="206907"/>
                      <a:pt x="473494" y="214844"/>
                      <a:pt x="467144" y="217384"/>
                    </a:cubicBezTo>
                    <a:cubicBezTo>
                      <a:pt x="460794" y="219924"/>
                      <a:pt x="403644" y="230401"/>
                      <a:pt x="400469" y="225004"/>
                    </a:cubicBezTo>
                    <a:cubicBezTo>
                      <a:pt x="397294" y="219607"/>
                      <a:pt x="444919" y="184364"/>
                      <a:pt x="448094" y="184999"/>
                    </a:cubicBezTo>
                    <a:cubicBezTo>
                      <a:pt x="449364" y="188809"/>
                      <a:pt x="523976" y="202144"/>
                      <a:pt x="510959" y="213574"/>
                    </a:cubicBezTo>
                    <a:cubicBezTo>
                      <a:pt x="497942" y="225004"/>
                      <a:pt x="393166" y="249134"/>
                      <a:pt x="369989" y="253579"/>
                    </a:cubicBezTo>
                    <a:cubicBezTo>
                      <a:pt x="346812" y="258024"/>
                      <a:pt x="374751" y="240244"/>
                      <a:pt x="371894" y="240244"/>
                    </a:cubicBezTo>
                    <a:cubicBezTo>
                      <a:pt x="369037" y="240244"/>
                      <a:pt x="362369" y="246594"/>
                      <a:pt x="352844" y="253579"/>
                    </a:cubicBezTo>
                    <a:cubicBezTo>
                      <a:pt x="343319" y="260564"/>
                      <a:pt x="329123" y="281048"/>
                      <a:pt x="314744" y="282154"/>
                    </a:cubicBezTo>
                    <a:cubicBezTo>
                      <a:pt x="301282" y="291129"/>
                      <a:pt x="285217" y="283107"/>
                      <a:pt x="280454" y="282154"/>
                    </a:cubicBezTo>
                    <a:cubicBezTo>
                      <a:pt x="275692" y="281202"/>
                      <a:pt x="288074" y="277074"/>
                      <a:pt x="286169" y="276439"/>
                    </a:cubicBezTo>
                    <a:cubicBezTo>
                      <a:pt x="278549" y="277074"/>
                      <a:pt x="268072" y="295172"/>
                      <a:pt x="261404" y="291679"/>
                    </a:cubicBezTo>
                    <a:cubicBezTo>
                      <a:pt x="254737" y="288187"/>
                      <a:pt x="249974" y="261199"/>
                      <a:pt x="246164" y="255484"/>
                    </a:cubicBezTo>
                    <a:cubicBezTo>
                      <a:pt x="242354" y="249769"/>
                      <a:pt x="241084" y="256754"/>
                      <a:pt x="238544" y="257389"/>
                    </a:cubicBezTo>
                    <a:cubicBezTo>
                      <a:pt x="236639" y="258659"/>
                      <a:pt x="234877" y="260175"/>
                      <a:pt x="232829" y="261199"/>
                    </a:cubicBezTo>
                    <a:cubicBezTo>
                      <a:pt x="222402" y="266412"/>
                      <a:pt x="208464" y="261861"/>
                      <a:pt x="198539" y="261199"/>
                    </a:cubicBezTo>
                    <a:cubicBezTo>
                      <a:pt x="184174" y="256411"/>
                      <a:pt x="201881" y="262870"/>
                      <a:pt x="187109" y="255484"/>
                    </a:cubicBezTo>
                    <a:cubicBezTo>
                      <a:pt x="185313" y="254586"/>
                      <a:pt x="183190" y="254477"/>
                      <a:pt x="181394" y="253579"/>
                    </a:cubicBezTo>
                    <a:cubicBezTo>
                      <a:pt x="179346" y="252555"/>
                      <a:pt x="177910" y="250284"/>
                      <a:pt x="175679" y="249769"/>
                    </a:cubicBezTo>
                    <a:cubicBezTo>
                      <a:pt x="169461" y="248334"/>
                      <a:pt x="162979" y="248499"/>
                      <a:pt x="156629" y="247864"/>
                    </a:cubicBezTo>
                    <a:cubicBezTo>
                      <a:pt x="154089" y="246594"/>
                      <a:pt x="151646" y="245109"/>
                      <a:pt x="149009" y="244054"/>
                    </a:cubicBezTo>
                    <a:cubicBezTo>
                      <a:pt x="139424" y="240220"/>
                      <a:pt x="138630" y="242073"/>
                      <a:pt x="131864" y="236434"/>
                    </a:cubicBezTo>
                    <a:cubicBezTo>
                      <a:pt x="120696" y="227127"/>
                      <a:pt x="130902" y="234637"/>
                      <a:pt x="122339" y="225004"/>
                    </a:cubicBezTo>
                    <a:cubicBezTo>
                      <a:pt x="118759" y="220977"/>
                      <a:pt x="114719" y="217384"/>
                      <a:pt x="110909" y="213574"/>
                    </a:cubicBezTo>
                    <a:cubicBezTo>
                      <a:pt x="109004" y="211669"/>
                      <a:pt x="106688" y="210101"/>
                      <a:pt x="105194" y="207859"/>
                    </a:cubicBezTo>
                    <a:cubicBezTo>
                      <a:pt x="99890" y="199902"/>
                      <a:pt x="103003" y="203763"/>
                      <a:pt x="95669" y="196429"/>
                    </a:cubicBezTo>
                    <a:cubicBezTo>
                      <a:pt x="95034" y="194524"/>
                      <a:pt x="94662" y="192510"/>
                      <a:pt x="93764" y="190714"/>
                    </a:cubicBezTo>
                    <a:cubicBezTo>
                      <a:pt x="91206" y="185598"/>
                      <a:pt x="86163" y="178036"/>
                      <a:pt x="82334" y="173569"/>
                    </a:cubicBezTo>
                    <a:cubicBezTo>
                      <a:pt x="80581" y="171524"/>
                      <a:pt x="78524" y="169759"/>
                      <a:pt x="76619" y="167854"/>
                    </a:cubicBezTo>
                    <a:cubicBezTo>
                      <a:pt x="73010" y="157027"/>
                      <a:pt x="76134" y="163559"/>
                      <a:pt x="63284" y="150709"/>
                    </a:cubicBezTo>
                    <a:lnTo>
                      <a:pt x="57569" y="144994"/>
                    </a:lnTo>
                    <a:cubicBezTo>
                      <a:pt x="54216" y="134935"/>
                      <a:pt x="56778" y="140950"/>
                      <a:pt x="48044" y="127849"/>
                    </a:cubicBezTo>
                    <a:lnTo>
                      <a:pt x="44234" y="122134"/>
                    </a:lnTo>
                    <a:cubicBezTo>
                      <a:pt x="42964" y="120229"/>
                      <a:pt x="42043" y="118038"/>
                      <a:pt x="40424" y="116419"/>
                    </a:cubicBezTo>
                    <a:cubicBezTo>
                      <a:pt x="38519" y="114514"/>
                      <a:pt x="36779" y="112429"/>
                      <a:pt x="34709" y="110704"/>
                    </a:cubicBezTo>
                    <a:cubicBezTo>
                      <a:pt x="32950" y="109238"/>
                      <a:pt x="30899" y="108164"/>
                      <a:pt x="28994" y="106894"/>
                    </a:cubicBezTo>
                    <a:cubicBezTo>
                      <a:pt x="18075" y="90516"/>
                      <a:pt x="32614" y="109790"/>
                      <a:pt x="19469" y="99274"/>
                    </a:cubicBezTo>
                    <a:cubicBezTo>
                      <a:pt x="17681" y="97844"/>
                      <a:pt x="17278" y="95178"/>
                      <a:pt x="15659" y="93559"/>
                    </a:cubicBezTo>
                    <a:cubicBezTo>
                      <a:pt x="14040" y="91940"/>
                      <a:pt x="11703" y="91215"/>
                      <a:pt x="9944" y="89749"/>
                    </a:cubicBezTo>
                    <a:cubicBezTo>
                      <a:pt x="7874" y="88024"/>
                      <a:pt x="6134" y="85939"/>
                      <a:pt x="4229" y="84034"/>
                    </a:cubicBezTo>
                    <a:cubicBezTo>
                      <a:pt x="1000" y="74348"/>
                      <a:pt x="-2386" y="69867"/>
                      <a:pt x="2324" y="59269"/>
                    </a:cubicBezTo>
                    <a:cubicBezTo>
                      <a:pt x="3254" y="57177"/>
                      <a:pt x="6134" y="56729"/>
                      <a:pt x="8039" y="55459"/>
                    </a:cubicBezTo>
                    <a:cubicBezTo>
                      <a:pt x="9309" y="53554"/>
                      <a:pt x="9944" y="51014"/>
                      <a:pt x="11849" y="49744"/>
                    </a:cubicBezTo>
                    <a:cubicBezTo>
                      <a:pt x="20336" y="44086"/>
                      <a:pt x="19201" y="48457"/>
                      <a:pt x="23279" y="53554"/>
                    </a:cubicBezTo>
                    <a:cubicBezTo>
                      <a:pt x="24401" y="54956"/>
                      <a:pt x="18517" y="51649"/>
                      <a:pt x="19469" y="51649"/>
                    </a:cubicBez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Freeform 105">
                <a:extLst>
                  <a:ext uri="{FF2B5EF4-FFF2-40B4-BE49-F238E27FC236}">
                    <a16:creationId xmlns:a16="http://schemas.microsoft.com/office/drawing/2014/main" id="{51856C82-F686-4FBE-9A91-1D0659AAC8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9341" y="3676397"/>
                <a:ext cx="183406" cy="170210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42" y="12"/>
                  </a:cxn>
                  <a:cxn ang="0">
                    <a:pos x="48" y="26"/>
                  </a:cxn>
                  <a:cxn ang="0">
                    <a:pos x="50" y="44"/>
                  </a:cxn>
                  <a:cxn ang="0">
                    <a:pos x="64" y="44"/>
                  </a:cxn>
                  <a:cxn ang="0">
                    <a:pos x="100" y="76"/>
                  </a:cxn>
                  <a:cxn ang="0">
                    <a:pos x="94" y="86"/>
                  </a:cxn>
                  <a:cxn ang="0">
                    <a:pos x="76" y="68"/>
                  </a:cxn>
                  <a:cxn ang="0">
                    <a:pos x="58" y="52"/>
                  </a:cxn>
                  <a:cxn ang="0">
                    <a:pos x="24" y="50"/>
                  </a:cxn>
                  <a:cxn ang="0">
                    <a:pos x="22" y="56"/>
                  </a:cxn>
                  <a:cxn ang="0">
                    <a:pos x="0" y="56"/>
                  </a:cxn>
                  <a:cxn ang="0">
                    <a:pos x="0" y="42"/>
                  </a:cxn>
                  <a:cxn ang="0">
                    <a:pos x="4" y="28"/>
                  </a:cxn>
                  <a:cxn ang="0">
                    <a:pos x="6" y="12"/>
                  </a:cxn>
                  <a:cxn ang="0">
                    <a:pos x="34" y="0"/>
                  </a:cxn>
                </a:cxnLst>
                <a:rect l="0" t="0" r="r" b="b"/>
                <a:pathLst>
                  <a:path w="100" h="86">
                    <a:moveTo>
                      <a:pt x="34" y="0"/>
                    </a:moveTo>
                    <a:lnTo>
                      <a:pt x="42" y="12"/>
                    </a:lnTo>
                    <a:lnTo>
                      <a:pt x="48" y="26"/>
                    </a:lnTo>
                    <a:lnTo>
                      <a:pt x="50" y="44"/>
                    </a:lnTo>
                    <a:lnTo>
                      <a:pt x="64" y="44"/>
                    </a:lnTo>
                    <a:lnTo>
                      <a:pt x="100" y="76"/>
                    </a:lnTo>
                    <a:lnTo>
                      <a:pt x="94" y="86"/>
                    </a:lnTo>
                    <a:lnTo>
                      <a:pt x="76" y="68"/>
                    </a:lnTo>
                    <a:lnTo>
                      <a:pt x="58" y="52"/>
                    </a:lnTo>
                    <a:lnTo>
                      <a:pt x="24" y="50"/>
                    </a:lnTo>
                    <a:lnTo>
                      <a:pt x="22" y="56"/>
                    </a:lnTo>
                    <a:lnTo>
                      <a:pt x="0" y="56"/>
                    </a:lnTo>
                    <a:lnTo>
                      <a:pt x="0" y="42"/>
                    </a:lnTo>
                    <a:lnTo>
                      <a:pt x="4" y="28"/>
                    </a:lnTo>
                    <a:lnTo>
                      <a:pt x="6" y="1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6" name="Freeform 106">
                <a:extLst>
                  <a:ext uri="{FF2B5EF4-FFF2-40B4-BE49-F238E27FC236}">
                    <a16:creationId xmlns:a16="http://schemas.microsoft.com/office/drawing/2014/main" id="{9939B01C-CF25-456D-9315-61EBD0EB4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7069" y="3826815"/>
                <a:ext cx="40349" cy="67292"/>
              </a:xfrm>
              <a:custGeom>
                <a:avLst/>
                <a:gdLst/>
                <a:ahLst/>
                <a:cxnLst>
                  <a:cxn ang="0">
                    <a:pos x="22" y="16"/>
                  </a:cxn>
                  <a:cxn ang="0">
                    <a:pos x="14" y="22"/>
                  </a:cxn>
                  <a:cxn ang="0">
                    <a:pos x="16" y="34"/>
                  </a:cxn>
                  <a:cxn ang="0">
                    <a:pos x="0" y="32"/>
                  </a:cxn>
                  <a:cxn ang="0">
                    <a:pos x="0" y="20"/>
                  </a:cxn>
                  <a:cxn ang="0">
                    <a:pos x="8" y="10"/>
                  </a:cxn>
                  <a:cxn ang="0">
                    <a:pos x="14" y="0"/>
                  </a:cxn>
                  <a:cxn ang="0">
                    <a:pos x="22" y="16"/>
                  </a:cxn>
                </a:cxnLst>
                <a:rect l="0" t="0" r="r" b="b"/>
                <a:pathLst>
                  <a:path w="22" h="34">
                    <a:moveTo>
                      <a:pt x="22" y="16"/>
                    </a:moveTo>
                    <a:lnTo>
                      <a:pt x="14" y="22"/>
                    </a:lnTo>
                    <a:lnTo>
                      <a:pt x="16" y="34"/>
                    </a:lnTo>
                    <a:lnTo>
                      <a:pt x="0" y="32"/>
                    </a:lnTo>
                    <a:lnTo>
                      <a:pt x="0" y="20"/>
                    </a:lnTo>
                    <a:lnTo>
                      <a:pt x="8" y="10"/>
                    </a:lnTo>
                    <a:lnTo>
                      <a:pt x="14" y="0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7" name="Freeform 108">
                <a:extLst>
                  <a:ext uri="{FF2B5EF4-FFF2-40B4-BE49-F238E27FC236}">
                    <a16:creationId xmlns:a16="http://schemas.microsoft.com/office/drawing/2014/main" id="{E61D127B-8C6B-442A-9160-07F6A9FC2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6633" y="3775357"/>
                <a:ext cx="429171" cy="352294"/>
              </a:xfrm>
              <a:custGeom>
                <a:avLst/>
                <a:gdLst/>
                <a:ahLst/>
                <a:cxnLst>
                  <a:cxn ang="0">
                    <a:pos x="56" y="6"/>
                  </a:cxn>
                  <a:cxn ang="0">
                    <a:pos x="78" y="6"/>
                  </a:cxn>
                  <a:cxn ang="0">
                    <a:pos x="80" y="0"/>
                  </a:cxn>
                  <a:cxn ang="0">
                    <a:pos x="114" y="2"/>
                  </a:cxn>
                  <a:cxn ang="0">
                    <a:pos x="150" y="36"/>
                  </a:cxn>
                  <a:cxn ang="0">
                    <a:pos x="142" y="46"/>
                  </a:cxn>
                  <a:cxn ang="0">
                    <a:pos x="142" y="58"/>
                  </a:cxn>
                  <a:cxn ang="0">
                    <a:pos x="158" y="60"/>
                  </a:cxn>
                  <a:cxn ang="0">
                    <a:pos x="158" y="70"/>
                  </a:cxn>
                  <a:cxn ang="0">
                    <a:pos x="178" y="92"/>
                  </a:cxn>
                  <a:cxn ang="0">
                    <a:pos x="234" y="106"/>
                  </a:cxn>
                  <a:cxn ang="0">
                    <a:pos x="192" y="152"/>
                  </a:cxn>
                  <a:cxn ang="0">
                    <a:pos x="166" y="156"/>
                  </a:cxn>
                  <a:cxn ang="0">
                    <a:pos x="142" y="170"/>
                  </a:cxn>
                  <a:cxn ang="0">
                    <a:pos x="130" y="174"/>
                  </a:cxn>
                  <a:cxn ang="0">
                    <a:pos x="124" y="166"/>
                  </a:cxn>
                  <a:cxn ang="0">
                    <a:pos x="104" y="178"/>
                  </a:cxn>
                  <a:cxn ang="0">
                    <a:pos x="80" y="176"/>
                  </a:cxn>
                  <a:cxn ang="0">
                    <a:pos x="44" y="160"/>
                  </a:cxn>
                  <a:cxn ang="0">
                    <a:pos x="44" y="146"/>
                  </a:cxn>
                  <a:cxn ang="0">
                    <a:pos x="38" y="146"/>
                  </a:cxn>
                  <a:cxn ang="0">
                    <a:pos x="14" y="114"/>
                  </a:cxn>
                  <a:cxn ang="0">
                    <a:pos x="4" y="112"/>
                  </a:cxn>
                  <a:cxn ang="0">
                    <a:pos x="0" y="98"/>
                  </a:cxn>
                  <a:cxn ang="0">
                    <a:pos x="20" y="98"/>
                  </a:cxn>
                  <a:cxn ang="0">
                    <a:pos x="20" y="62"/>
                  </a:cxn>
                  <a:cxn ang="0">
                    <a:pos x="32" y="60"/>
                  </a:cxn>
                  <a:cxn ang="0">
                    <a:pos x="32" y="44"/>
                  </a:cxn>
                  <a:cxn ang="0">
                    <a:pos x="56" y="6"/>
                  </a:cxn>
                </a:cxnLst>
                <a:rect l="0" t="0" r="r" b="b"/>
                <a:pathLst>
                  <a:path w="234" h="178">
                    <a:moveTo>
                      <a:pt x="56" y="6"/>
                    </a:moveTo>
                    <a:lnTo>
                      <a:pt x="78" y="6"/>
                    </a:lnTo>
                    <a:lnTo>
                      <a:pt x="80" y="0"/>
                    </a:lnTo>
                    <a:lnTo>
                      <a:pt x="114" y="2"/>
                    </a:lnTo>
                    <a:lnTo>
                      <a:pt x="150" y="36"/>
                    </a:lnTo>
                    <a:lnTo>
                      <a:pt x="142" y="46"/>
                    </a:lnTo>
                    <a:lnTo>
                      <a:pt x="142" y="58"/>
                    </a:lnTo>
                    <a:lnTo>
                      <a:pt x="158" y="60"/>
                    </a:lnTo>
                    <a:lnTo>
                      <a:pt x="158" y="70"/>
                    </a:lnTo>
                    <a:lnTo>
                      <a:pt x="178" y="92"/>
                    </a:lnTo>
                    <a:lnTo>
                      <a:pt x="234" y="106"/>
                    </a:lnTo>
                    <a:lnTo>
                      <a:pt x="192" y="152"/>
                    </a:lnTo>
                    <a:lnTo>
                      <a:pt x="166" y="156"/>
                    </a:lnTo>
                    <a:lnTo>
                      <a:pt x="142" y="170"/>
                    </a:lnTo>
                    <a:lnTo>
                      <a:pt x="130" y="174"/>
                    </a:lnTo>
                    <a:lnTo>
                      <a:pt x="124" y="166"/>
                    </a:lnTo>
                    <a:lnTo>
                      <a:pt x="104" y="178"/>
                    </a:lnTo>
                    <a:lnTo>
                      <a:pt x="80" y="176"/>
                    </a:lnTo>
                    <a:lnTo>
                      <a:pt x="44" y="160"/>
                    </a:lnTo>
                    <a:lnTo>
                      <a:pt x="44" y="146"/>
                    </a:lnTo>
                    <a:lnTo>
                      <a:pt x="38" y="146"/>
                    </a:lnTo>
                    <a:lnTo>
                      <a:pt x="14" y="114"/>
                    </a:lnTo>
                    <a:lnTo>
                      <a:pt x="4" y="112"/>
                    </a:lnTo>
                    <a:lnTo>
                      <a:pt x="0" y="98"/>
                    </a:lnTo>
                    <a:lnTo>
                      <a:pt x="20" y="98"/>
                    </a:lnTo>
                    <a:lnTo>
                      <a:pt x="20" y="62"/>
                    </a:lnTo>
                    <a:lnTo>
                      <a:pt x="32" y="60"/>
                    </a:lnTo>
                    <a:lnTo>
                      <a:pt x="32" y="44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8" name="Freeform 109">
                <a:extLst>
                  <a:ext uri="{FF2B5EF4-FFF2-40B4-BE49-F238E27FC236}">
                    <a16:creationId xmlns:a16="http://schemas.microsoft.com/office/drawing/2014/main" id="{9C35E506-AC72-4F1E-BF36-4EBC092B5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0519" y="3826815"/>
                <a:ext cx="218254" cy="352294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99" y="12"/>
                  </a:cxn>
                  <a:cxn ang="0">
                    <a:pos x="101" y="36"/>
                  </a:cxn>
                  <a:cxn ang="0">
                    <a:pos x="107" y="46"/>
                  </a:cxn>
                  <a:cxn ang="0">
                    <a:pos x="87" y="46"/>
                  </a:cxn>
                  <a:cxn ang="0">
                    <a:pos x="85" y="56"/>
                  </a:cxn>
                  <a:cxn ang="0">
                    <a:pos x="115" y="88"/>
                  </a:cxn>
                  <a:cxn ang="0">
                    <a:pos x="95" y="104"/>
                  </a:cxn>
                  <a:cxn ang="0">
                    <a:pos x="95" y="120"/>
                  </a:cxn>
                  <a:cxn ang="0">
                    <a:pos x="105" y="146"/>
                  </a:cxn>
                  <a:cxn ang="0">
                    <a:pos x="119" y="162"/>
                  </a:cxn>
                  <a:cxn ang="0">
                    <a:pos x="117" y="176"/>
                  </a:cxn>
                  <a:cxn ang="0">
                    <a:pos x="99" y="178"/>
                  </a:cxn>
                  <a:cxn ang="0">
                    <a:pos x="99" y="170"/>
                  </a:cxn>
                  <a:cxn ang="0">
                    <a:pos x="18" y="170"/>
                  </a:cxn>
                  <a:cxn ang="0">
                    <a:pos x="18" y="146"/>
                  </a:cxn>
                  <a:cxn ang="0">
                    <a:pos x="10" y="138"/>
                  </a:cxn>
                  <a:cxn ang="0">
                    <a:pos x="0" y="132"/>
                  </a:cxn>
                  <a:cxn ang="0">
                    <a:pos x="2" y="114"/>
                  </a:cxn>
                  <a:cxn ang="0">
                    <a:pos x="22" y="96"/>
                  </a:cxn>
                  <a:cxn ang="0">
                    <a:pos x="32" y="96"/>
                  </a:cxn>
                  <a:cxn ang="0">
                    <a:pos x="43" y="104"/>
                  </a:cxn>
                  <a:cxn ang="0">
                    <a:pos x="83" y="28"/>
                  </a:cxn>
                  <a:cxn ang="0">
                    <a:pos x="93" y="26"/>
                  </a:cxn>
                  <a:cxn ang="0">
                    <a:pos x="91" y="12"/>
                  </a:cxn>
                  <a:cxn ang="0">
                    <a:pos x="91" y="0"/>
                  </a:cxn>
                </a:cxnLst>
                <a:rect l="0" t="0" r="r" b="b"/>
                <a:pathLst>
                  <a:path w="119" h="178">
                    <a:moveTo>
                      <a:pt x="91" y="0"/>
                    </a:moveTo>
                    <a:lnTo>
                      <a:pt x="99" y="12"/>
                    </a:lnTo>
                    <a:lnTo>
                      <a:pt x="101" y="36"/>
                    </a:lnTo>
                    <a:lnTo>
                      <a:pt x="107" y="46"/>
                    </a:lnTo>
                    <a:lnTo>
                      <a:pt x="87" y="46"/>
                    </a:lnTo>
                    <a:lnTo>
                      <a:pt x="85" y="56"/>
                    </a:lnTo>
                    <a:lnTo>
                      <a:pt x="115" y="88"/>
                    </a:lnTo>
                    <a:lnTo>
                      <a:pt x="95" y="104"/>
                    </a:lnTo>
                    <a:lnTo>
                      <a:pt x="95" y="120"/>
                    </a:lnTo>
                    <a:lnTo>
                      <a:pt x="105" y="146"/>
                    </a:lnTo>
                    <a:lnTo>
                      <a:pt x="119" y="162"/>
                    </a:lnTo>
                    <a:lnTo>
                      <a:pt x="117" y="176"/>
                    </a:lnTo>
                    <a:lnTo>
                      <a:pt x="99" y="178"/>
                    </a:lnTo>
                    <a:lnTo>
                      <a:pt x="99" y="170"/>
                    </a:lnTo>
                    <a:lnTo>
                      <a:pt x="18" y="170"/>
                    </a:lnTo>
                    <a:lnTo>
                      <a:pt x="18" y="146"/>
                    </a:lnTo>
                    <a:lnTo>
                      <a:pt x="10" y="138"/>
                    </a:lnTo>
                    <a:lnTo>
                      <a:pt x="0" y="132"/>
                    </a:lnTo>
                    <a:lnTo>
                      <a:pt x="2" y="114"/>
                    </a:lnTo>
                    <a:lnTo>
                      <a:pt x="22" y="96"/>
                    </a:lnTo>
                    <a:lnTo>
                      <a:pt x="32" y="96"/>
                    </a:lnTo>
                    <a:lnTo>
                      <a:pt x="43" y="104"/>
                    </a:lnTo>
                    <a:lnTo>
                      <a:pt x="83" y="28"/>
                    </a:lnTo>
                    <a:lnTo>
                      <a:pt x="93" y="26"/>
                    </a:lnTo>
                    <a:lnTo>
                      <a:pt x="91" y="12"/>
                    </a:lnTo>
                    <a:lnTo>
                      <a:pt x="91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9" name="Freeform 110">
                <a:extLst>
                  <a:ext uri="{FF2B5EF4-FFF2-40B4-BE49-F238E27FC236}">
                    <a16:creationId xmlns:a16="http://schemas.microsoft.com/office/drawing/2014/main" id="{3F81CE22-FCFC-48B9-8E32-E7A7E9413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8117" y="3799107"/>
                <a:ext cx="342970" cy="296876"/>
              </a:xfrm>
              <a:custGeom>
                <a:avLst/>
                <a:gdLst/>
                <a:ahLst/>
                <a:cxnLst>
                  <a:cxn ang="0">
                    <a:pos x="94" y="146"/>
                  </a:cxn>
                  <a:cxn ang="0">
                    <a:pos x="64" y="150"/>
                  </a:cxn>
                  <a:cxn ang="0">
                    <a:pos x="44" y="148"/>
                  </a:cxn>
                  <a:cxn ang="0">
                    <a:pos x="46" y="132"/>
                  </a:cxn>
                  <a:cxn ang="0">
                    <a:pos x="22" y="118"/>
                  </a:cxn>
                  <a:cxn ang="0">
                    <a:pos x="2" y="116"/>
                  </a:cxn>
                  <a:cxn ang="0">
                    <a:pos x="0" y="78"/>
                  </a:cxn>
                  <a:cxn ang="0">
                    <a:pos x="22" y="52"/>
                  </a:cxn>
                  <a:cxn ang="0">
                    <a:pos x="10" y="42"/>
                  </a:cxn>
                  <a:cxn ang="0">
                    <a:pos x="12" y="34"/>
                  </a:cxn>
                  <a:cxn ang="0">
                    <a:pos x="24" y="2"/>
                  </a:cxn>
                  <a:cxn ang="0">
                    <a:pos x="54" y="2"/>
                  </a:cxn>
                  <a:cxn ang="0">
                    <a:pos x="70" y="14"/>
                  </a:cxn>
                  <a:cxn ang="0">
                    <a:pos x="80" y="8"/>
                  </a:cxn>
                  <a:cxn ang="0">
                    <a:pos x="108" y="18"/>
                  </a:cxn>
                  <a:cxn ang="0">
                    <a:pos x="114" y="10"/>
                  </a:cxn>
                  <a:cxn ang="0">
                    <a:pos x="149" y="14"/>
                  </a:cxn>
                  <a:cxn ang="0">
                    <a:pos x="171" y="0"/>
                  </a:cxn>
                  <a:cxn ang="0">
                    <a:pos x="185" y="14"/>
                  </a:cxn>
                  <a:cxn ang="0">
                    <a:pos x="187" y="40"/>
                  </a:cxn>
                  <a:cxn ang="0">
                    <a:pos x="177" y="42"/>
                  </a:cxn>
                  <a:cxn ang="0">
                    <a:pos x="137" y="118"/>
                  </a:cxn>
                  <a:cxn ang="0">
                    <a:pos x="126" y="110"/>
                  </a:cxn>
                  <a:cxn ang="0">
                    <a:pos x="116" y="110"/>
                  </a:cxn>
                  <a:cxn ang="0">
                    <a:pos x="96" y="128"/>
                  </a:cxn>
                  <a:cxn ang="0">
                    <a:pos x="94" y="146"/>
                  </a:cxn>
                </a:cxnLst>
                <a:rect l="0" t="0" r="r" b="b"/>
                <a:pathLst>
                  <a:path w="187" h="150">
                    <a:moveTo>
                      <a:pt x="94" y="146"/>
                    </a:moveTo>
                    <a:lnTo>
                      <a:pt x="64" y="150"/>
                    </a:lnTo>
                    <a:lnTo>
                      <a:pt x="44" y="148"/>
                    </a:lnTo>
                    <a:lnTo>
                      <a:pt x="46" y="132"/>
                    </a:lnTo>
                    <a:lnTo>
                      <a:pt x="22" y="118"/>
                    </a:lnTo>
                    <a:lnTo>
                      <a:pt x="2" y="116"/>
                    </a:lnTo>
                    <a:lnTo>
                      <a:pt x="0" y="78"/>
                    </a:lnTo>
                    <a:lnTo>
                      <a:pt x="22" y="52"/>
                    </a:lnTo>
                    <a:lnTo>
                      <a:pt x="10" y="42"/>
                    </a:lnTo>
                    <a:lnTo>
                      <a:pt x="12" y="34"/>
                    </a:lnTo>
                    <a:lnTo>
                      <a:pt x="24" y="2"/>
                    </a:lnTo>
                    <a:lnTo>
                      <a:pt x="54" y="2"/>
                    </a:lnTo>
                    <a:lnTo>
                      <a:pt x="70" y="14"/>
                    </a:lnTo>
                    <a:lnTo>
                      <a:pt x="80" y="8"/>
                    </a:lnTo>
                    <a:lnTo>
                      <a:pt x="108" y="18"/>
                    </a:lnTo>
                    <a:lnTo>
                      <a:pt x="114" y="10"/>
                    </a:lnTo>
                    <a:lnTo>
                      <a:pt x="149" y="14"/>
                    </a:lnTo>
                    <a:lnTo>
                      <a:pt x="171" y="0"/>
                    </a:lnTo>
                    <a:lnTo>
                      <a:pt x="185" y="14"/>
                    </a:lnTo>
                    <a:lnTo>
                      <a:pt x="187" y="40"/>
                    </a:lnTo>
                    <a:lnTo>
                      <a:pt x="177" y="42"/>
                    </a:lnTo>
                    <a:lnTo>
                      <a:pt x="137" y="118"/>
                    </a:lnTo>
                    <a:lnTo>
                      <a:pt x="126" y="110"/>
                    </a:lnTo>
                    <a:lnTo>
                      <a:pt x="116" y="110"/>
                    </a:lnTo>
                    <a:lnTo>
                      <a:pt x="96" y="128"/>
                    </a:lnTo>
                    <a:lnTo>
                      <a:pt x="94" y="14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0" name="Freeform 103">
                <a:extLst>
                  <a:ext uri="{FF2B5EF4-FFF2-40B4-BE49-F238E27FC236}">
                    <a16:creationId xmlns:a16="http://schemas.microsoft.com/office/drawing/2014/main" id="{3BE646F5-110A-4D61-A290-D519068A5A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4755" y="3894107"/>
                <a:ext cx="370480" cy="253334"/>
              </a:xfrm>
              <a:custGeom>
                <a:avLst/>
                <a:gdLst/>
                <a:ahLst/>
                <a:cxnLst>
                  <a:cxn ang="0">
                    <a:pos x="20" y="54"/>
                  </a:cxn>
                  <a:cxn ang="0">
                    <a:pos x="66" y="42"/>
                  </a:cxn>
                  <a:cxn ang="0">
                    <a:pos x="68" y="30"/>
                  </a:cxn>
                  <a:cxn ang="0">
                    <a:pos x="92" y="26"/>
                  </a:cxn>
                  <a:cxn ang="0">
                    <a:pos x="116" y="2"/>
                  </a:cxn>
                  <a:cxn ang="0">
                    <a:pos x="128" y="0"/>
                  </a:cxn>
                  <a:cxn ang="0">
                    <a:pos x="140" y="8"/>
                  </a:cxn>
                  <a:cxn ang="0">
                    <a:pos x="142" y="22"/>
                  </a:cxn>
                  <a:cxn ang="0">
                    <a:pos x="142" y="34"/>
                  </a:cxn>
                  <a:cxn ang="0">
                    <a:pos x="180" y="60"/>
                  </a:cxn>
                  <a:cxn ang="0">
                    <a:pos x="202" y="92"/>
                  </a:cxn>
                  <a:cxn ang="0">
                    <a:pos x="172" y="90"/>
                  </a:cxn>
                  <a:cxn ang="0">
                    <a:pos x="138" y="100"/>
                  </a:cxn>
                  <a:cxn ang="0">
                    <a:pos x="126" y="108"/>
                  </a:cxn>
                  <a:cxn ang="0">
                    <a:pos x="104" y="106"/>
                  </a:cxn>
                  <a:cxn ang="0">
                    <a:pos x="92" y="102"/>
                  </a:cxn>
                  <a:cxn ang="0">
                    <a:pos x="78" y="88"/>
                  </a:cxn>
                  <a:cxn ang="0">
                    <a:pos x="64" y="104"/>
                  </a:cxn>
                  <a:cxn ang="0">
                    <a:pos x="62" y="118"/>
                  </a:cxn>
                  <a:cxn ang="0">
                    <a:pos x="32" y="116"/>
                  </a:cxn>
                  <a:cxn ang="0">
                    <a:pos x="24" y="128"/>
                  </a:cxn>
                  <a:cxn ang="0">
                    <a:pos x="10" y="112"/>
                  </a:cxn>
                  <a:cxn ang="0">
                    <a:pos x="0" y="86"/>
                  </a:cxn>
                  <a:cxn ang="0">
                    <a:pos x="0" y="70"/>
                  </a:cxn>
                  <a:cxn ang="0">
                    <a:pos x="20" y="54"/>
                  </a:cxn>
                </a:cxnLst>
                <a:rect l="0" t="0" r="r" b="b"/>
                <a:pathLst>
                  <a:path w="202" h="128">
                    <a:moveTo>
                      <a:pt x="20" y="54"/>
                    </a:moveTo>
                    <a:lnTo>
                      <a:pt x="66" y="42"/>
                    </a:lnTo>
                    <a:lnTo>
                      <a:pt x="68" y="30"/>
                    </a:lnTo>
                    <a:lnTo>
                      <a:pt x="92" y="26"/>
                    </a:lnTo>
                    <a:lnTo>
                      <a:pt x="116" y="2"/>
                    </a:lnTo>
                    <a:lnTo>
                      <a:pt x="128" y="0"/>
                    </a:lnTo>
                    <a:lnTo>
                      <a:pt x="140" y="8"/>
                    </a:lnTo>
                    <a:lnTo>
                      <a:pt x="142" y="22"/>
                    </a:lnTo>
                    <a:lnTo>
                      <a:pt x="142" y="34"/>
                    </a:lnTo>
                    <a:lnTo>
                      <a:pt x="180" y="60"/>
                    </a:lnTo>
                    <a:lnTo>
                      <a:pt x="202" y="92"/>
                    </a:lnTo>
                    <a:lnTo>
                      <a:pt x="172" y="90"/>
                    </a:lnTo>
                    <a:lnTo>
                      <a:pt x="138" y="100"/>
                    </a:lnTo>
                    <a:lnTo>
                      <a:pt x="126" y="108"/>
                    </a:lnTo>
                    <a:lnTo>
                      <a:pt x="104" y="106"/>
                    </a:lnTo>
                    <a:lnTo>
                      <a:pt x="92" y="102"/>
                    </a:lnTo>
                    <a:lnTo>
                      <a:pt x="78" y="88"/>
                    </a:lnTo>
                    <a:lnTo>
                      <a:pt x="64" y="104"/>
                    </a:lnTo>
                    <a:lnTo>
                      <a:pt x="62" y="118"/>
                    </a:lnTo>
                    <a:lnTo>
                      <a:pt x="32" y="116"/>
                    </a:lnTo>
                    <a:lnTo>
                      <a:pt x="24" y="128"/>
                    </a:lnTo>
                    <a:lnTo>
                      <a:pt x="10" y="112"/>
                    </a:lnTo>
                    <a:lnTo>
                      <a:pt x="0" y="86"/>
                    </a:lnTo>
                    <a:lnTo>
                      <a:pt x="0" y="70"/>
                    </a:lnTo>
                    <a:lnTo>
                      <a:pt x="20" y="5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1" name="Freeform 111">
                <a:extLst>
                  <a:ext uri="{FF2B5EF4-FFF2-40B4-BE49-F238E27FC236}">
                    <a16:creationId xmlns:a16="http://schemas.microsoft.com/office/drawing/2014/main" id="{7003CDA3-813F-42C0-BCF8-0A62230B55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9427" y="3846607"/>
                <a:ext cx="99040" cy="190002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34" y="0"/>
                  </a:cxn>
                  <a:cxn ang="0">
                    <a:pos x="44" y="10"/>
                  </a:cxn>
                  <a:cxn ang="0">
                    <a:pos x="42" y="18"/>
                  </a:cxn>
                  <a:cxn ang="0">
                    <a:pos x="54" y="28"/>
                  </a:cxn>
                  <a:cxn ang="0">
                    <a:pos x="32" y="54"/>
                  </a:cxn>
                  <a:cxn ang="0">
                    <a:pos x="34" y="92"/>
                  </a:cxn>
                  <a:cxn ang="0">
                    <a:pos x="12" y="96"/>
                  </a:cxn>
                  <a:cxn ang="0">
                    <a:pos x="12" y="48"/>
                  </a:cxn>
                  <a:cxn ang="0">
                    <a:pos x="0" y="32"/>
                  </a:cxn>
                  <a:cxn ang="0">
                    <a:pos x="4" y="20"/>
                  </a:cxn>
                  <a:cxn ang="0">
                    <a:pos x="20" y="16"/>
                  </a:cxn>
                  <a:cxn ang="0">
                    <a:pos x="20" y="2"/>
                  </a:cxn>
                </a:cxnLst>
                <a:rect l="0" t="0" r="r" b="b"/>
                <a:pathLst>
                  <a:path w="54" h="96">
                    <a:moveTo>
                      <a:pt x="20" y="2"/>
                    </a:moveTo>
                    <a:lnTo>
                      <a:pt x="34" y="0"/>
                    </a:lnTo>
                    <a:lnTo>
                      <a:pt x="44" y="10"/>
                    </a:lnTo>
                    <a:lnTo>
                      <a:pt x="42" y="18"/>
                    </a:lnTo>
                    <a:lnTo>
                      <a:pt x="54" y="28"/>
                    </a:lnTo>
                    <a:lnTo>
                      <a:pt x="32" y="54"/>
                    </a:lnTo>
                    <a:lnTo>
                      <a:pt x="34" y="92"/>
                    </a:lnTo>
                    <a:lnTo>
                      <a:pt x="12" y="96"/>
                    </a:lnTo>
                    <a:lnTo>
                      <a:pt x="12" y="48"/>
                    </a:lnTo>
                    <a:lnTo>
                      <a:pt x="0" y="32"/>
                    </a:lnTo>
                    <a:lnTo>
                      <a:pt x="4" y="20"/>
                    </a:lnTo>
                    <a:lnTo>
                      <a:pt x="20" y="16"/>
                    </a:lnTo>
                    <a:lnTo>
                      <a:pt x="2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2" name="Freeform 112">
                <a:extLst>
                  <a:ext uri="{FF2B5EF4-FFF2-40B4-BE49-F238E27FC236}">
                    <a16:creationId xmlns:a16="http://schemas.microsoft.com/office/drawing/2014/main" id="{147E371B-3DE8-4EEC-BC63-560206E52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6414" y="3886191"/>
                <a:ext cx="55022" cy="158334"/>
              </a:xfrm>
              <a:custGeom>
                <a:avLst/>
                <a:gdLst/>
                <a:ahLst/>
                <a:cxnLst>
                  <a:cxn ang="0">
                    <a:pos x="30" y="76"/>
                  </a:cxn>
                  <a:cxn ang="0">
                    <a:pos x="16" y="80"/>
                  </a:cxn>
                  <a:cxn ang="0">
                    <a:pos x="12" y="48"/>
                  </a:cxn>
                  <a:cxn ang="0">
                    <a:pos x="8" y="34"/>
                  </a:cxn>
                  <a:cxn ang="0">
                    <a:pos x="12" y="18"/>
                  </a:cxn>
                  <a:cxn ang="0">
                    <a:pos x="0" y="0"/>
                  </a:cxn>
                  <a:cxn ang="0">
                    <a:pos x="22" y="0"/>
                  </a:cxn>
                  <a:cxn ang="0">
                    <a:pos x="18" y="12"/>
                  </a:cxn>
                  <a:cxn ang="0">
                    <a:pos x="30" y="28"/>
                  </a:cxn>
                  <a:cxn ang="0">
                    <a:pos x="30" y="76"/>
                  </a:cxn>
                </a:cxnLst>
                <a:rect l="0" t="0" r="r" b="b"/>
                <a:pathLst>
                  <a:path w="30" h="80">
                    <a:moveTo>
                      <a:pt x="30" y="76"/>
                    </a:moveTo>
                    <a:lnTo>
                      <a:pt x="16" y="80"/>
                    </a:lnTo>
                    <a:lnTo>
                      <a:pt x="12" y="48"/>
                    </a:lnTo>
                    <a:lnTo>
                      <a:pt x="8" y="34"/>
                    </a:lnTo>
                    <a:lnTo>
                      <a:pt x="12" y="18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18" y="12"/>
                    </a:lnTo>
                    <a:lnTo>
                      <a:pt x="30" y="28"/>
                    </a:lnTo>
                    <a:lnTo>
                      <a:pt x="30" y="7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3" name="Freeform 113">
                <a:extLst>
                  <a:ext uri="{FF2B5EF4-FFF2-40B4-BE49-F238E27FC236}">
                    <a16:creationId xmlns:a16="http://schemas.microsoft.com/office/drawing/2014/main" id="{F966C1F7-7363-4C22-9B19-860DE95DF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5279" y="3442855"/>
                <a:ext cx="473188" cy="467086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210" y="60"/>
                  </a:cxn>
                  <a:cxn ang="0">
                    <a:pos x="224" y="74"/>
                  </a:cxn>
                  <a:cxn ang="0">
                    <a:pos x="244" y="82"/>
                  </a:cxn>
                  <a:cxn ang="0">
                    <a:pos x="242" y="98"/>
                  </a:cxn>
                  <a:cxn ang="0">
                    <a:pos x="258" y="96"/>
                  </a:cxn>
                  <a:cxn ang="0">
                    <a:pos x="258" y="138"/>
                  </a:cxn>
                  <a:cxn ang="0">
                    <a:pos x="246" y="156"/>
                  </a:cxn>
                  <a:cxn ang="0">
                    <a:pos x="212" y="162"/>
                  </a:cxn>
                  <a:cxn ang="0">
                    <a:pos x="198" y="162"/>
                  </a:cxn>
                  <a:cxn ang="0">
                    <a:pos x="178" y="162"/>
                  </a:cxn>
                  <a:cxn ang="0">
                    <a:pos x="154" y="172"/>
                  </a:cxn>
                  <a:cxn ang="0">
                    <a:pos x="136" y="190"/>
                  </a:cxn>
                  <a:cxn ang="0">
                    <a:pos x="128" y="186"/>
                  </a:cxn>
                  <a:cxn ang="0">
                    <a:pos x="118" y="210"/>
                  </a:cxn>
                  <a:cxn ang="0">
                    <a:pos x="108" y="212"/>
                  </a:cxn>
                  <a:cxn ang="0">
                    <a:pos x="104" y="234"/>
                  </a:cxn>
                  <a:cxn ang="0">
                    <a:pos x="64" y="236"/>
                  </a:cxn>
                  <a:cxn ang="0">
                    <a:pos x="56" y="218"/>
                  </a:cxn>
                  <a:cxn ang="0">
                    <a:pos x="50" y="204"/>
                  </a:cxn>
                  <a:cxn ang="0">
                    <a:pos x="24" y="210"/>
                  </a:cxn>
                  <a:cxn ang="0">
                    <a:pos x="12" y="206"/>
                  </a:cxn>
                  <a:cxn ang="0">
                    <a:pos x="12" y="204"/>
                  </a:cxn>
                  <a:cxn ang="0">
                    <a:pos x="12" y="200"/>
                  </a:cxn>
                  <a:cxn ang="0">
                    <a:pos x="10" y="192"/>
                  </a:cxn>
                  <a:cxn ang="0">
                    <a:pos x="4" y="184"/>
                  </a:cxn>
                  <a:cxn ang="0">
                    <a:pos x="2" y="172"/>
                  </a:cxn>
                  <a:cxn ang="0">
                    <a:pos x="0" y="166"/>
                  </a:cxn>
                  <a:cxn ang="0">
                    <a:pos x="6" y="152"/>
                  </a:cxn>
                  <a:cxn ang="0">
                    <a:pos x="106" y="154"/>
                  </a:cxn>
                  <a:cxn ang="0">
                    <a:pos x="108" y="144"/>
                  </a:cxn>
                  <a:cxn ang="0">
                    <a:pos x="102" y="136"/>
                  </a:cxn>
                  <a:cxn ang="0">
                    <a:pos x="90" y="0"/>
                  </a:cxn>
                  <a:cxn ang="0">
                    <a:pos x="120" y="0"/>
                  </a:cxn>
                </a:cxnLst>
                <a:rect l="0" t="0" r="r" b="b"/>
                <a:pathLst>
                  <a:path w="258" h="236">
                    <a:moveTo>
                      <a:pt x="120" y="0"/>
                    </a:moveTo>
                    <a:lnTo>
                      <a:pt x="210" y="60"/>
                    </a:lnTo>
                    <a:lnTo>
                      <a:pt x="224" y="74"/>
                    </a:lnTo>
                    <a:lnTo>
                      <a:pt x="244" y="82"/>
                    </a:lnTo>
                    <a:lnTo>
                      <a:pt x="242" y="98"/>
                    </a:lnTo>
                    <a:lnTo>
                      <a:pt x="258" y="96"/>
                    </a:lnTo>
                    <a:lnTo>
                      <a:pt x="258" y="138"/>
                    </a:lnTo>
                    <a:lnTo>
                      <a:pt x="246" y="156"/>
                    </a:lnTo>
                    <a:lnTo>
                      <a:pt x="212" y="162"/>
                    </a:lnTo>
                    <a:lnTo>
                      <a:pt x="198" y="162"/>
                    </a:lnTo>
                    <a:lnTo>
                      <a:pt x="178" y="162"/>
                    </a:lnTo>
                    <a:lnTo>
                      <a:pt x="154" y="172"/>
                    </a:lnTo>
                    <a:lnTo>
                      <a:pt x="136" y="190"/>
                    </a:lnTo>
                    <a:lnTo>
                      <a:pt x="128" y="186"/>
                    </a:lnTo>
                    <a:lnTo>
                      <a:pt x="118" y="210"/>
                    </a:lnTo>
                    <a:lnTo>
                      <a:pt x="108" y="212"/>
                    </a:lnTo>
                    <a:lnTo>
                      <a:pt x="104" y="234"/>
                    </a:lnTo>
                    <a:lnTo>
                      <a:pt x="64" y="236"/>
                    </a:lnTo>
                    <a:lnTo>
                      <a:pt x="56" y="218"/>
                    </a:lnTo>
                    <a:lnTo>
                      <a:pt x="50" y="204"/>
                    </a:lnTo>
                    <a:lnTo>
                      <a:pt x="24" y="210"/>
                    </a:lnTo>
                    <a:lnTo>
                      <a:pt x="12" y="206"/>
                    </a:lnTo>
                    <a:lnTo>
                      <a:pt x="12" y="204"/>
                    </a:lnTo>
                    <a:lnTo>
                      <a:pt x="12" y="200"/>
                    </a:lnTo>
                    <a:lnTo>
                      <a:pt x="10" y="192"/>
                    </a:lnTo>
                    <a:lnTo>
                      <a:pt x="4" y="184"/>
                    </a:lnTo>
                    <a:lnTo>
                      <a:pt x="2" y="172"/>
                    </a:lnTo>
                    <a:lnTo>
                      <a:pt x="0" y="166"/>
                    </a:lnTo>
                    <a:lnTo>
                      <a:pt x="6" y="152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2" y="136"/>
                    </a:lnTo>
                    <a:lnTo>
                      <a:pt x="90" y="0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" name="Freeform 114">
                <a:extLst>
                  <a:ext uri="{FF2B5EF4-FFF2-40B4-BE49-F238E27FC236}">
                    <a16:creationId xmlns:a16="http://schemas.microsoft.com/office/drawing/2014/main" id="{D3FB6A12-10DB-44D1-B119-3A20C0526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6021" y="3763481"/>
                <a:ext cx="220088" cy="170210"/>
              </a:xfrm>
              <a:custGeom>
                <a:avLst/>
                <a:gdLst/>
                <a:ahLst/>
                <a:cxnLst>
                  <a:cxn ang="0">
                    <a:pos x="44" y="62"/>
                  </a:cxn>
                  <a:cxn ang="0">
                    <a:pos x="44" y="84"/>
                  </a:cxn>
                  <a:cxn ang="0">
                    <a:pos x="30" y="78"/>
                  </a:cxn>
                  <a:cxn ang="0">
                    <a:pos x="20" y="86"/>
                  </a:cxn>
                  <a:cxn ang="0">
                    <a:pos x="0" y="72"/>
                  </a:cxn>
                  <a:cxn ang="0">
                    <a:pos x="4" y="50"/>
                  </a:cxn>
                  <a:cxn ang="0">
                    <a:pos x="14" y="48"/>
                  </a:cxn>
                  <a:cxn ang="0">
                    <a:pos x="24" y="24"/>
                  </a:cxn>
                  <a:cxn ang="0">
                    <a:pos x="32" y="28"/>
                  </a:cxn>
                  <a:cxn ang="0">
                    <a:pos x="50" y="10"/>
                  </a:cxn>
                  <a:cxn ang="0">
                    <a:pos x="74" y="0"/>
                  </a:cxn>
                  <a:cxn ang="0">
                    <a:pos x="94" y="0"/>
                  </a:cxn>
                  <a:cxn ang="0">
                    <a:pos x="90" y="8"/>
                  </a:cxn>
                  <a:cxn ang="0">
                    <a:pos x="92" y="14"/>
                  </a:cxn>
                  <a:cxn ang="0">
                    <a:pos x="104" y="28"/>
                  </a:cxn>
                  <a:cxn ang="0">
                    <a:pos x="102" y="34"/>
                  </a:cxn>
                  <a:cxn ang="0">
                    <a:pos x="120" y="44"/>
                  </a:cxn>
                  <a:cxn ang="0">
                    <a:pos x="120" y="58"/>
                  </a:cxn>
                  <a:cxn ang="0">
                    <a:pos x="104" y="62"/>
                  </a:cxn>
                  <a:cxn ang="0">
                    <a:pos x="82" y="62"/>
                  </a:cxn>
                  <a:cxn ang="0">
                    <a:pos x="44" y="62"/>
                  </a:cxn>
                </a:cxnLst>
                <a:rect l="0" t="0" r="r" b="b"/>
                <a:pathLst>
                  <a:path w="120" h="86">
                    <a:moveTo>
                      <a:pt x="44" y="62"/>
                    </a:moveTo>
                    <a:lnTo>
                      <a:pt x="44" y="84"/>
                    </a:lnTo>
                    <a:lnTo>
                      <a:pt x="30" y="78"/>
                    </a:lnTo>
                    <a:lnTo>
                      <a:pt x="20" y="86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4" y="24"/>
                    </a:lnTo>
                    <a:lnTo>
                      <a:pt x="32" y="28"/>
                    </a:lnTo>
                    <a:lnTo>
                      <a:pt x="50" y="10"/>
                    </a:lnTo>
                    <a:lnTo>
                      <a:pt x="74" y="0"/>
                    </a:lnTo>
                    <a:lnTo>
                      <a:pt x="94" y="0"/>
                    </a:lnTo>
                    <a:lnTo>
                      <a:pt x="90" y="8"/>
                    </a:lnTo>
                    <a:lnTo>
                      <a:pt x="92" y="14"/>
                    </a:lnTo>
                    <a:lnTo>
                      <a:pt x="104" y="28"/>
                    </a:lnTo>
                    <a:lnTo>
                      <a:pt x="102" y="34"/>
                    </a:lnTo>
                    <a:lnTo>
                      <a:pt x="120" y="44"/>
                    </a:lnTo>
                    <a:lnTo>
                      <a:pt x="120" y="58"/>
                    </a:lnTo>
                    <a:lnTo>
                      <a:pt x="104" y="62"/>
                    </a:lnTo>
                    <a:lnTo>
                      <a:pt x="82" y="62"/>
                    </a:lnTo>
                    <a:lnTo>
                      <a:pt x="44" y="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" name="Freeform 115">
                <a:extLst>
                  <a:ext uri="{FF2B5EF4-FFF2-40B4-BE49-F238E27FC236}">
                    <a16:creationId xmlns:a16="http://schemas.microsoft.com/office/drawing/2014/main" id="{96389CE9-6DD6-4861-88B2-5738D7172E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5715" y="3886191"/>
                <a:ext cx="110043" cy="197918"/>
              </a:xfrm>
              <a:custGeom>
                <a:avLst/>
                <a:gdLst/>
                <a:ahLst/>
                <a:cxnLst>
                  <a:cxn ang="0">
                    <a:pos x="60" y="80"/>
                  </a:cxn>
                  <a:cxn ang="0">
                    <a:pos x="48" y="86"/>
                  </a:cxn>
                  <a:cxn ang="0">
                    <a:pos x="36" y="96"/>
                  </a:cxn>
                  <a:cxn ang="0">
                    <a:pos x="20" y="100"/>
                  </a:cxn>
                  <a:cxn ang="0">
                    <a:pos x="8" y="94"/>
                  </a:cxn>
                  <a:cxn ang="0">
                    <a:pos x="0" y="72"/>
                  </a:cxn>
                  <a:cxn ang="0">
                    <a:pos x="10" y="50"/>
                  </a:cxn>
                  <a:cxn ang="0">
                    <a:pos x="6" y="22"/>
                  </a:cxn>
                  <a:cxn ang="0">
                    <a:pos x="6" y="0"/>
                  </a:cxn>
                  <a:cxn ang="0">
                    <a:pos x="44" y="0"/>
                  </a:cxn>
                  <a:cxn ang="0">
                    <a:pos x="56" y="18"/>
                  </a:cxn>
                  <a:cxn ang="0">
                    <a:pos x="52" y="30"/>
                  </a:cxn>
                  <a:cxn ang="0">
                    <a:pos x="54" y="40"/>
                  </a:cxn>
                  <a:cxn ang="0">
                    <a:pos x="56" y="48"/>
                  </a:cxn>
                  <a:cxn ang="0">
                    <a:pos x="60" y="80"/>
                  </a:cxn>
                </a:cxnLst>
                <a:rect l="0" t="0" r="r" b="b"/>
                <a:pathLst>
                  <a:path w="60" h="100">
                    <a:moveTo>
                      <a:pt x="60" y="80"/>
                    </a:moveTo>
                    <a:lnTo>
                      <a:pt x="48" y="86"/>
                    </a:lnTo>
                    <a:lnTo>
                      <a:pt x="36" y="96"/>
                    </a:lnTo>
                    <a:lnTo>
                      <a:pt x="20" y="100"/>
                    </a:lnTo>
                    <a:lnTo>
                      <a:pt x="8" y="94"/>
                    </a:lnTo>
                    <a:lnTo>
                      <a:pt x="0" y="72"/>
                    </a:lnTo>
                    <a:lnTo>
                      <a:pt x="10" y="50"/>
                    </a:lnTo>
                    <a:lnTo>
                      <a:pt x="6" y="22"/>
                    </a:lnTo>
                    <a:lnTo>
                      <a:pt x="6" y="0"/>
                    </a:lnTo>
                    <a:lnTo>
                      <a:pt x="44" y="0"/>
                    </a:lnTo>
                    <a:lnTo>
                      <a:pt x="56" y="18"/>
                    </a:lnTo>
                    <a:lnTo>
                      <a:pt x="52" y="30"/>
                    </a:lnTo>
                    <a:lnTo>
                      <a:pt x="54" y="40"/>
                    </a:lnTo>
                    <a:lnTo>
                      <a:pt x="56" y="48"/>
                    </a:lnTo>
                    <a:lnTo>
                      <a:pt x="60" y="8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6" name="Freeform 116">
                <a:extLst>
                  <a:ext uri="{FF2B5EF4-FFF2-40B4-BE49-F238E27FC236}">
                    <a16:creationId xmlns:a16="http://schemas.microsoft.com/office/drawing/2014/main" id="{D4B4C268-1DD3-4BB0-9976-17DBA1B1E5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1654" y="3905982"/>
                <a:ext cx="172401" cy="193960"/>
              </a:xfrm>
              <a:custGeom>
                <a:avLst/>
                <a:gdLst/>
                <a:ahLst/>
                <a:cxnLst>
                  <a:cxn ang="0">
                    <a:pos x="92" y="84"/>
                  </a:cxn>
                  <a:cxn ang="0">
                    <a:pos x="50" y="84"/>
                  </a:cxn>
                  <a:cxn ang="0">
                    <a:pos x="24" y="94"/>
                  </a:cxn>
                  <a:cxn ang="0">
                    <a:pos x="12" y="98"/>
                  </a:cxn>
                  <a:cxn ang="0">
                    <a:pos x="16" y="78"/>
                  </a:cxn>
                  <a:cxn ang="0">
                    <a:pos x="14" y="72"/>
                  </a:cxn>
                  <a:cxn ang="0">
                    <a:pos x="8" y="68"/>
                  </a:cxn>
                  <a:cxn ang="0">
                    <a:pos x="0" y="66"/>
                  </a:cxn>
                  <a:cxn ang="0">
                    <a:pos x="0" y="56"/>
                  </a:cxn>
                  <a:cxn ang="0">
                    <a:pos x="0" y="48"/>
                  </a:cxn>
                  <a:cxn ang="0">
                    <a:pos x="6" y="44"/>
                  </a:cxn>
                  <a:cxn ang="0">
                    <a:pos x="4" y="34"/>
                  </a:cxn>
                  <a:cxn ang="0">
                    <a:pos x="10" y="32"/>
                  </a:cxn>
                  <a:cxn ang="0">
                    <a:pos x="8" y="18"/>
                  </a:cxn>
                  <a:cxn ang="0">
                    <a:pos x="4" y="10"/>
                  </a:cxn>
                  <a:cxn ang="0">
                    <a:pos x="6" y="2"/>
                  </a:cxn>
                  <a:cxn ang="0">
                    <a:pos x="46" y="0"/>
                  </a:cxn>
                  <a:cxn ang="0">
                    <a:pos x="66" y="14"/>
                  </a:cxn>
                  <a:cxn ang="0">
                    <a:pos x="76" y="6"/>
                  </a:cxn>
                  <a:cxn ang="0">
                    <a:pos x="90" y="12"/>
                  </a:cxn>
                  <a:cxn ang="0">
                    <a:pos x="94" y="40"/>
                  </a:cxn>
                  <a:cxn ang="0">
                    <a:pos x="84" y="62"/>
                  </a:cxn>
                  <a:cxn ang="0">
                    <a:pos x="92" y="84"/>
                  </a:cxn>
                </a:cxnLst>
                <a:rect l="0" t="0" r="r" b="b"/>
                <a:pathLst>
                  <a:path w="94" h="98">
                    <a:moveTo>
                      <a:pt x="92" y="84"/>
                    </a:moveTo>
                    <a:lnTo>
                      <a:pt x="50" y="84"/>
                    </a:lnTo>
                    <a:lnTo>
                      <a:pt x="24" y="94"/>
                    </a:lnTo>
                    <a:lnTo>
                      <a:pt x="12" y="98"/>
                    </a:lnTo>
                    <a:lnTo>
                      <a:pt x="16" y="78"/>
                    </a:lnTo>
                    <a:lnTo>
                      <a:pt x="14" y="72"/>
                    </a:lnTo>
                    <a:lnTo>
                      <a:pt x="8" y="68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6" y="44"/>
                    </a:lnTo>
                    <a:lnTo>
                      <a:pt x="4" y="34"/>
                    </a:lnTo>
                    <a:lnTo>
                      <a:pt x="10" y="32"/>
                    </a:lnTo>
                    <a:lnTo>
                      <a:pt x="8" y="18"/>
                    </a:lnTo>
                    <a:lnTo>
                      <a:pt x="4" y="10"/>
                    </a:lnTo>
                    <a:lnTo>
                      <a:pt x="6" y="2"/>
                    </a:lnTo>
                    <a:lnTo>
                      <a:pt x="46" y="0"/>
                    </a:lnTo>
                    <a:lnTo>
                      <a:pt x="66" y="14"/>
                    </a:lnTo>
                    <a:lnTo>
                      <a:pt x="76" y="6"/>
                    </a:lnTo>
                    <a:lnTo>
                      <a:pt x="90" y="12"/>
                    </a:lnTo>
                    <a:lnTo>
                      <a:pt x="94" y="40"/>
                    </a:lnTo>
                    <a:lnTo>
                      <a:pt x="84" y="62"/>
                    </a:lnTo>
                    <a:lnTo>
                      <a:pt x="92" y="8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7" name="Freeform 117">
                <a:extLst>
                  <a:ext uri="{FF2B5EF4-FFF2-40B4-BE49-F238E27FC236}">
                    <a16:creationId xmlns:a16="http://schemas.microsoft.com/office/drawing/2014/main" id="{A0C4941D-B929-4A4E-BBAB-350A044BC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6195" y="4163276"/>
                <a:ext cx="53188" cy="4750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9" y="0"/>
                  </a:cxn>
                  <a:cxn ang="0">
                    <a:pos x="26" y="22"/>
                  </a:cxn>
                  <a:cxn ang="0">
                    <a:pos x="2" y="24"/>
                  </a:cxn>
                  <a:cxn ang="0">
                    <a:pos x="0" y="10"/>
                  </a:cxn>
                  <a:cxn ang="0">
                    <a:pos x="4" y="0"/>
                  </a:cxn>
                </a:cxnLst>
                <a:rect l="0" t="0" r="r" b="b"/>
                <a:pathLst>
                  <a:path w="29" h="24">
                    <a:moveTo>
                      <a:pt x="4" y="0"/>
                    </a:moveTo>
                    <a:lnTo>
                      <a:pt x="29" y="0"/>
                    </a:lnTo>
                    <a:lnTo>
                      <a:pt x="26" y="22"/>
                    </a:lnTo>
                    <a:lnTo>
                      <a:pt x="2" y="24"/>
                    </a:lnTo>
                    <a:lnTo>
                      <a:pt x="0" y="1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8" name="Freeform 118">
                <a:extLst>
                  <a:ext uri="{FF2B5EF4-FFF2-40B4-BE49-F238E27FC236}">
                    <a16:creationId xmlns:a16="http://schemas.microsoft.com/office/drawing/2014/main" id="{828F269B-2A33-4351-B21F-6D80A762D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7418" y="4614528"/>
                <a:ext cx="209083" cy="443336"/>
              </a:xfrm>
              <a:custGeom>
                <a:avLst/>
                <a:gdLst/>
                <a:ahLst/>
                <a:cxnLst>
                  <a:cxn ang="0">
                    <a:pos x="22" y="70"/>
                  </a:cxn>
                  <a:cxn ang="0">
                    <a:pos x="46" y="60"/>
                  </a:cxn>
                  <a:cxn ang="0">
                    <a:pos x="70" y="44"/>
                  </a:cxn>
                  <a:cxn ang="0">
                    <a:pos x="78" y="30"/>
                  </a:cxn>
                  <a:cxn ang="0">
                    <a:pos x="86" y="26"/>
                  </a:cxn>
                  <a:cxn ang="0">
                    <a:pos x="94" y="10"/>
                  </a:cxn>
                  <a:cxn ang="0">
                    <a:pos x="96" y="0"/>
                  </a:cxn>
                  <a:cxn ang="0">
                    <a:pos x="108" y="20"/>
                  </a:cxn>
                  <a:cxn ang="0">
                    <a:pos x="112" y="40"/>
                  </a:cxn>
                  <a:cxn ang="0">
                    <a:pos x="114" y="52"/>
                  </a:cxn>
                  <a:cxn ang="0">
                    <a:pos x="114" y="64"/>
                  </a:cxn>
                  <a:cxn ang="0">
                    <a:pos x="102" y="66"/>
                  </a:cxn>
                  <a:cxn ang="0">
                    <a:pos x="102" y="82"/>
                  </a:cxn>
                  <a:cxn ang="0">
                    <a:pos x="82" y="150"/>
                  </a:cxn>
                  <a:cxn ang="0">
                    <a:pos x="74" y="182"/>
                  </a:cxn>
                  <a:cxn ang="0">
                    <a:pos x="62" y="214"/>
                  </a:cxn>
                  <a:cxn ang="0">
                    <a:pos x="40" y="224"/>
                  </a:cxn>
                  <a:cxn ang="0">
                    <a:pos x="18" y="222"/>
                  </a:cxn>
                  <a:cxn ang="0">
                    <a:pos x="8" y="202"/>
                  </a:cxn>
                  <a:cxn ang="0">
                    <a:pos x="6" y="182"/>
                  </a:cxn>
                  <a:cxn ang="0">
                    <a:pos x="0" y="164"/>
                  </a:cxn>
                  <a:cxn ang="0">
                    <a:pos x="16" y="142"/>
                  </a:cxn>
                  <a:cxn ang="0">
                    <a:pos x="20" y="122"/>
                  </a:cxn>
                  <a:cxn ang="0">
                    <a:pos x="16" y="106"/>
                  </a:cxn>
                  <a:cxn ang="0">
                    <a:pos x="10" y="90"/>
                  </a:cxn>
                  <a:cxn ang="0">
                    <a:pos x="18" y="80"/>
                  </a:cxn>
                  <a:cxn ang="0">
                    <a:pos x="22" y="70"/>
                  </a:cxn>
                </a:cxnLst>
                <a:rect l="0" t="0" r="r" b="b"/>
                <a:pathLst>
                  <a:path w="114" h="224">
                    <a:moveTo>
                      <a:pt x="22" y="70"/>
                    </a:moveTo>
                    <a:lnTo>
                      <a:pt x="46" y="60"/>
                    </a:lnTo>
                    <a:lnTo>
                      <a:pt x="70" y="44"/>
                    </a:lnTo>
                    <a:lnTo>
                      <a:pt x="78" y="30"/>
                    </a:lnTo>
                    <a:lnTo>
                      <a:pt x="86" y="26"/>
                    </a:lnTo>
                    <a:lnTo>
                      <a:pt x="94" y="10"/>
                    </a:lnTo>
                    <a:lnTo>
                      <a:pt x="96" y="0"/>
                    </a:lnTo>
                    <a:lnTo>
                      <a:pt x="108" y="20"/>
                    </a:lnTo>
                    <a:lnTo>
                      <a:pt x="112" y="40"/>
                    </a:lnTo>
                    <a:lnTo>
                      <a:pt x="114" y="52"/>
                    </a:lnTo>
                    <a:lnTo>
                      <a:pt x="114" y="64"/>
                    </a:lnTo>
                    <a:lnTo>
                      <a:pt x="102" y="66"/>
                    </a:lnTo>
                    <a:lnTo>
                      <a:pt x="102" y="82"/>
                    </a:lnTo>
                    <a:lnTo>
                      <a:pt x="82" y="150"/>
                    </a:lnTo>
                    <a:lnTo>
                      <a:pt x="74" y="182"/>
                    </a:lnTo>
                    <a:lnTo>
                      <a:pt x="62" y="214"/>
                    </a:lnTo>
                    <a:lnTo>
                      <a:pt x="40" y="224"/>
                    </a:lnTo>
                    <a:lnTo>
                      <a:pt x="18" y="222"/>
                    </a:lnTo>
                    <a:lnTo>
                      <a:pt x="8" y="202"/>
                    </a:lnTo>
                    <a:lnTo>
                      <a:pt x="6" y="182"/>
                    </a:lnTo>
                    <a:lnTo>
                      <a:pt x="0" y="164"/>
                    </a:lnTo>
                    <a:lnTo>
                      <a:pt x="16" y="142"/>
                    </a:lnTo>
                    <a:lnTo>
                      <a:pt x="20" y="122"/>
                    </a:lnTo>
                    <a:lnTo>
                      <a:pt x="16" y="106"/>
                    </a:lnTo>
                    <a:lnTo>
                      <a:pt x="10" y="90"/>
                    </a:lnTo>
                    <a:lnTo>
                      <a:pt x="18" y="80"/>
                    </a:lnTo>
                    <a:lnTo>
                      <a:pt x="22" y="7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9" name="Freeform 119">
                <a:extLst>
                  <a:ext uri="{FF2B5EF4-FFF2-40B4-BE49-F238E27FC236}">
                    <a16:creationId xmlns:a16="http://schemas.microsoft.com/office/drawing/2014/main" id="{5DE42A54-C69B-4C67-A74D-54CE66681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3445" y="4943072"/>
                <a:ext cx="476856" cy="431461"/>
              </a:xfrm>
              <a:custGeom>
                <a:avLst/>
                <a:gdLst/>
                <a:ahLst/>
                <a:cxnLst>
                  <a:cxn ang="0">
                    <a:pos x="0" y="108"/>
                  </a:cxn>
                  <a:cxn ang="0">
                    <a:pos x="2" y="104"/>
                  </a:cxn>
                  <a:cxn ang="0">
                    <a:pos x="6" y="102"/>
                  </a:cxn>
                  <a:cxn ang="0">
                    <a:pos x="8" y="102"/>
                  </a:cxn>
                  <a:cxn ang="0">
                    <a:pos x="14" y="110"/>
                  </a:cxn>
                  <a:cxn ang="0">
                    <a:pos x="22" y="114"/>
                  </a:cxn>
                  <a:cxn ang="0">
                    <a:pos x="38" y="114"/>
                  </a:cxn>
                  <a:cxn ang="0">
                    <a:pos x="54" y="104"/>
                  </a:cxn>
                  <a:cxn ang="0">
                    <a:pos x="54" y="46"/>
                  </a:cxn>
                  <a:cxn ang="0">
                    <a:pos x="66" y="58"/>
                  </a:cxn>
                  <a:cxn ang="0">
                    <a:pos x="66" y="78"/>
                  </a:cxn>
                  <a:cxn ang="0">
                    <a:pos x="82" y="78"/>
                  </a:cxn>
                  <a:cxn ang="0">
                    <a:pos x="96" y="66"/>
                  </a:cxn>
                  <a:cxn ang="0">
                    <a:pos x="100" y="54"/>
                  </a:cxn>
                  <a:cxn ang="0">
                    <a:pos x="110" y="54"/>
                  </a:cxn>
                  <a:cxn ang="0">
                    <a:pos x="120" y="62"/>
                  </a:cxn>
                  <a:cxn ang="0">
                    <a:pos x="140" y="60"/>
                  </a:cxn>
                  <a:cxn ang="0">
                    <a:pos x="148" y="46"/>
                  </a:cxn>
                  <a:cxn ang="0">
                    <a:pos x="186" y="6"/>
                  </a:cxn>
                  <a:cxn ang="0">
                    <a:pos x="196" y="6"/>
                  </a:cxn>
                  <a:cxn ang="0">
                    <a:pos x="198" y="0"/>
                  </a:cxn>
                  <a:cxn ang="0">
                    <a:pos x="228" y="2"/>
                  </a:cxn>
                  <a:cxn ang="0">
                    <a:pos x="236" y="8"/>
                  </a:cxn>
                  <a:cxn ang="0">
                    <a:pos x="244" y="32"/>
                  </a:cxn>
                  <a:cxn ang="0">
                    <a:pos x="244" y="68"/>
                  </a:cxn>
                  <a:cxn ang="0">
                    <a:pos x="244" y="78"/>
                  </a:cxn>
                  <a:cxn ang="0">
                    <a:pos x="260" y="80"/>
                  </a:cxn>
                  <a:cxn ang="0">
                    <a:pos x="254" y="90"/>
                  </a:cxn>
                  <a:cxn ang="0">
                    <a:pos x="254" y="104"/>
                  </a:cxn>
                  <a:cxn ang="0">
                    <a:pos x="246" y="110"/>
                  </a:cxn>
                  <a:cxn ang="0">
                    <a:pos x="230" y="130"/>
                  </a:cxn>
                  <a:cxn ang="0">
                    <a:pos x="224" y="142"/>
                  </a:cxn>
                  <a:cxn ang="0">
                    <a:pos x="210" y="160"/>
                  </a:cxn>
                  <a:cxn ang="0">
                    <a:pos x="188" y="176"/>
                  </a:cxn>
                  <a:cxn ang="0">
                    <a:pos x="164" y="198"/>
                  </a:cxn>
                  <a:cxn ang="0">
                    <a:pos x="142" y="202"/>
                  </a:cxn>
                  <a:cxn ang="0">
                    <a:pos x="128" y="208"/>
                  </a:cxn>
                  <a:cxn ang="0">
                    <a:pos x="110" y="206"/>
                  </a:cxn>
                  <a:cxn ang="0">
                    <a:pos x="88" y="206"/>
                  </a:cxn>
                  <a:cxn ang="0">
                    <a:pos x="70" y="212"/>
                  </a:cxn>
                  <a:cxn ang="0">
                    <a:pos x="50" y="218"/>
                  </a:cxn>
                  <a:cxn ang="0">
                    <a:pos x="34" y="210"/>
                  </a:cxn>
                  <a:cxn ang="0">
                    <a:pos x="28" y="198"/>
                  </a:cxn>
                  <a:cxn ang="0">
                    <a:pos x="20" y="184"/>
                  </a:cxn>
                  <a:cxn ang="0">
                    <a:pos x="30" y="172"/>
                  </a:cxn>
                  <a:cxn ang="0">
                    <a:pos x="22" y="158"/>
                  </a:cxn>
                  <a:cxn ang="0">
                    <a:pos x="12" y="144"/>
                  </a:cxn>
                  <a:cxn ang="0">
                    <a:pos x="6" y="122"/>
                  </a:cxn>
                  <a:cxn ang="0">
                    <a:pos x="0" y="108"/>
                  </a:cxn>
                </a:cxnLst>
                <a:rect l="0" t="0" r="r" b="b"/>
                <a:pathLst>
                  <a:path w="260" h="218">
                    <a:moveTo>
                      <a:pt x="0" y="108"/>
                    </a:moveTo>
                    <a:lnTo>
                      <a:pt x="2" y="104"/>
                    </a:lnTo>
                    <a:lnTo>
                      <a:pt x="6" y="102"/>
                    </a:lnTo>
                    <a:lnTo>
                      <a:pt x="8" y="102"/>
                    </a:lnTo>
                    <a:lnTo>
                      <a:pt x="14" y="110"/>
                    </a:lnTo>
                    <a:lnTo>
                      <a:pt x="22" y="114"/>
                    </a:lnTo>
                    <a:lnTo>
                      <a:pt x="38" y="114"/>
                    </a:lnTo>
                    <a:lnTo>
                      <a:pt x="54" y="104"/>
                    </a:lnTo>
                    <a:lnTo>
                      <a:pt x="54" y="46"/>
                    </a:lnTo>
                    <a:lnTo>
                      <a:pt x="66" y="58"/>
                    </a:lnTo>
                    <a:lnTo>
                      <a:pt x="66" y="78"/>
                    </a:lnTo>
                    <a:lnTo>
                      <a:pt x="82" y="78"/>
                    </a:lnTo>
                    <a:lnTo>
                      <a:pt x="96" y="66"/>
                    </a:lnTo>
                    <a:lnTo>
                      <a:pt x="100" y="54"/>
                    </a:lnTo>
                    <a:lnTo>
                      <a:pt x="110" y="54"/>
                    </a:lnTo>
                    <a:lnTo>
                      <a:pt x="120" y="62"/>
                    </a:lnTo>
                    <a:lnTo>
                      <a:pt x="140" y="60"/>
                    </a:lnTo>
                    <a:lnTo>
                      <a:pt x="148" y="46"/>
                    </a:lnTo>
                    <a:lnTo>
                      <a:pt x="186" y="6"/>
                    </a:lnTo>
                    <a:lnTo>
                      <a:pt x="196" y="6"/>
                    </a:lnTo>
                    <a:lnTo>
                      <a:pt x="198" y="0"/>
                    </a:lnTo>
                    <a:lnTo>
                      <a:pt x="228" y="2"/>
                    </a:lnTo>
                    <a:lnTo>
                      <a:pt x="236" y="8"/>
                    </a:lnTo>
                    <a:lnTo>
                      <a:pt x="244" y="32"/>
                    </a:lnTo>
                    <a:lnTo>
                      <a:pt x="244" y="68"/>
                    </a:lnTo>
                    <a:lnTo>
                      <a:pt x="244" y="78"/>
                    </a:lnTo>
                    <a:lnTo>
                      <a:pt x="260" y="80"/>
                    </a:lnTo>
                    <a:lnTo>
                      <a:pt x="254" y="90"/>
                    </a:lnTo>
                    <a:lnTo>
                      <a:pt x="254" y="104"/>
                    </a:lnTo>
                    <a:lnTo>
                      <a:pt x="246" y="110"/>
                    </a:lnTo>
                    <a:lnTo>
                      <a:pt x="230" y="130"/>
                    </a:lnTo>
                    <a:lnTo>
                      <a:pt x="224" y="142"/>
                    </a:lnTo>
                    <a:lnTo>
                      <a:pt x="210" y="160"/>
                    </a:lnTo>
                    <a:lnTo>
                      <a:pt x="188" y="176"/>
                    </a:lnTo>
                    <a:lnTo>
                      <a:pt x="164" y="198"/>
                    </a:lnTo>
                    <a:lnTo>
                      <a:pt x="142" y="202"/>
                    </a:lnTo>
                    <a:lnTo>
                      <a:pt x="128" y="208"/>
                    </a:lnTo>
                    <a:lnTo>
                      <a:pt x="110" y="206"/>
                    </a:lnTo>
                    <a:lnTo>
                      <a:pt x="88" y="206"/>
                    </a:lnTo>
                    <a:lnTo>
                      <a:pt x="70" y="212"/>
                    </a:lnTo>
                    <a:lnTo>
                      <a:pt x="50" y="218"/>
                    </a:lnTo>
                    <a:lnTo>
                      <a:pt x="34" y="210"/>
                    </a:lnTo>
                    <a:lnTo>
                      <a:pt x="28" y="198"/>
                    </a:lnTo>
                    <a:lnTo>
                      <a:pt x="20" y="184"/>
                    </a:lnTo>
                    <a:lnTo>
                      <a:pt x="30" y="172"/>
                    </a:lnTo>
                    <a:lnTo>
                      <a:pt x="22" y="158"/>
                    </a:lnTo>
                    <a:lnTo>
                      <a:pt x="12" y="144"/>
                    </a:lnTo>
                    <a:lnTo>
                      <a:pt x="6" y="122"/>
                    </a:lnTo>
                    <a:lnTo>
                      <a:pt x="0" y="10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0" name="Freeform 120">
                <a:extLst>
                  <a:ext uri="{FF2B5EF4-FFF2-40B4-BE49-F238E27FC236}">
                    <a16:creationId xmlns:a16="http://schemas.microsoft.com/office/drawing/2014/main" id="{E789260A-F6D8-445A-BA1C-14749A3ED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545" y="4737238"/>
                <a:ext cx="220088" cy="209792"/>
              </a:xfrm>
              <a:custGeom>
                <a:avLst/>
                <a:gdLst/>
                <a:ahLst/>
                <a:cxnLst>
                  <a:cxn ang="0">
                    <a:pos x="60" y="104"/>
                  </a:cxn>
                  <a:cxn ang="0">
                    <a:pos x="58" y="98"/>
                  </a:cxn>
                  <a:cxn ang="0">
                    <a:pos x="44" y="96"/>
                  </a:cxn>
                  <a:cxn ang="0">
                    <a:pos x="36" y="76"/>
                  </a:cxn>
                  <a:cxn ang="0">
                    <a:pos x="12" y="64"/>
                  </a:cxn>
                  <a:cxn ang="0">
                    <a:pos x="8" y="48"/>
                  </a:cxn>
                  <a:cxn ang="0">
                    <a:pos x="0" y="36"/>
                  </a:cxn>
                  <a:cxn ang="0">
                    <a:pos x="28" y="34"/>
                  </a:cxn>
                  <a:cxn ang="0">
                    <a:pos x="42" y="16"/>
                  </a:cxn>
                  <a:cxn ang="0">
                    <a:pos x="54" y="14"/>
                  </a:cxn>
                  <a:cxn ang="0">
                    <a:pos x="62" y="0"/>
                  </a:cxn>
                  <a:cxn ang="0">
                    <a:pos x="78" y="0"/>
                  </a:cxn>
                  <a:cxn ang="0">
                    <a:pos x="118" y="14"/>
                  </a:cxn>
                  <a:cxn ang="0">
                    <a:pos x="120" y="42"/>
                  </a:cxn>
                  <a:cxn ang="0">
                    <a:pos x="120" y="72"/>
                  </a:cxn>
                  <a:cxn ang="0">
                    <a:pos x="112" y="90"/>
                  </a:cxn>
                  <a:cxn ang="0">
                    <a:pos x="90" y="106"/>
                  </a:cxn>
                  <a:cxn ang="0">
                    <a:pos x="60" y="104"/>
                  </a:cxn>
                </a:cxnLst>
                <a:rect l="0" t="0" r="r" b="b"/>
                <a:pathLst>
                  <a:path w="120" h="106">
                    <a:moveTo>
                      <a:pt x="60" y="104"/>
                    </a:moveTo>
                    <a:lnTo>
                      <a:pt x="58" y="98"/>
                    </a:lnTo>
                    <a:lnTo>
                      <a:pt x="44" y="96"/>
                    </a:lnTo>
                    <a:lnTo>
                      <a:pt x="36" y="76"/>
                    </a:lnTo>
                    <a:lnTo>
                      <a:pt x="12" y="64"/>
                    </a:lnTo>
                    <a:lnTo>
                      <a:pt x="8" y="48"/>
                    </a:lnTo>
                    <a:lnTo>
                      <a:pt x="0" y="36"/>
                    </a:lnTo>
                    <a:lnTo>
                      <a:pt x="28" y="34"/>
                    </a:lnTo>
                    <a:lnTo>
                      <a:pt x="42" y="16"/>
                    </a:lnTo>
                    <a:lnTo>
                      <a:pt x="54" y="14"/>
                    </a:lnTo>
                    <a:lnTo>
                      <a:pt x="62" y="0"/>
                    </a:lnTo>
                    <a:lnTo>
                      <a:pt x="78" y="0"/>
                    </a:lnTo>
                    <a:lnTo>
                      <a:pt x="118" y="14"/>
                    </a:lnTo>
                    <a:lnTo>
                      <a:pt x="120" y="42"/>
                    </a:lnTo>
                    <a:lnTo>
                      <a:pt x="120" y="72"/>
                    </a:lnTo>
                    <a:lnTo>
                      <a:pt x="112" y="90"/>
                    </a:lnTo>
                    <a:lnTo>
                      <a:pt x="90" y="106"/>
                    </a:lnTo>
                    <a:lnTo>
                      <a:pt x="60" y="10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1" name="Freeform 121">
                <a:extLst>
                  <a:ext uri="{FF2B5EF4-FFF2-40B4-BE49-F238E27FC236}">
                    <a16:creationId xmlns:a16="http://schemas.microsoft.com/office/drawing/2014/main" id="{067E1B54-6A91-4C4A-BEAD-A9105A6FB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2485" y="4808488"/>
                <a:ext cx="264105" cy="288960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0" y="66"/>
                  </a:cxn>
                  <a:cxn ang="0">
                    <a:pos x="14" y="66"/>
                  </a:cxn>
                  <a:cxn ang="0">
                    <a:pos x="16" y="4"/>
                  </a:cxn>
                  <a:cxn ang="0">
                    <a:pos x="50" y="0"/>
                  </a:cxn>
                  <a:cxn ang="0">
                    <a:pos x="56" y="8"/>
                  </a:cxn>
                  <a:cxn ang="0">
                    <a:pos x="84" y="0"/>
                  </a:cxn>
                  <a:cxn ang="0">
                    <a:pos x="92" y="12"/>
                  </a:cxn>
                  <a:cxn ang="0">
                    <a:pos x="96" y="28"/>
                  </a:cxn>
                  <a:cxn ang="0">
                    <a:pos x="120" y="40"/>
                  </a:cxn>
                  <a:cxn ang="0">
                    <a:pos x="128" y="60"/>
                  </a:cxn>
                  <a:cxn ang="0">
                    <a:pos x="142" y="62"/>
                  </a:cxn>
                  <a:cxn ang="0">
                    <a:pos x="144" y="70"/>
                  </a:cxn>
                  <a:cxn ang="0">
                    <a:pos x="142" y="74"/>
                  </a:cxn>
                  <a:cxn ang="0">
                    <a:pos x="132" y="74"/>
                  </a:cxn>
                  <a:cxn ang="0">
                    <a:pos x="94" y="114"/>
                  </a:cxn>
                  <a:cxn ang="0">
                    <a:pos x="86" y="128"/>
                  </a:cxn>
                  <a:cxn ang="0">
                    <a:pos x="66" y="130"/>
                  </a:cxn>
                  <a:cxn ang="0">
                    <a:pos x="56" y="122"/>
                  </a:cxn>
                  <a:cxn ang="0">
                    <a:pos x="46" y="122"/>
                  </a:cxn>
                  <a:cxn ang="0">
                    <a:pos x="42" y="134"/>
                  </a:cxn>
                  <a:cxn ang="0">
                    <a:pos x="28" y="146"/>
                  </a:cxn>
                  <a:cxn ang="0">
                    <a:pos x="12" y="146"/>
                  </a:cxn>
                  <a:cxn ang="0">
                    <a:pos x="12" y="126"/>
                  </a:cxn>
                  <a:cxn ang="0">
                    <a:pos x="0" y="114"/>
                  </a:cxn>
                </a:cxnLst>
                <a:rect l="0" t="0" r="r" b="b"/>
                <a:pathLst>
                  <a:path w="144" h="146">
                    <a:moveTo>
                      <a:pt x="0" y="114"/>
                    </a:moveTo>
                    <a:lnTo>
                      <a:pt x="0" y="66"/>
                    </a:lnTo>
                    <a:lnTo>
                      <a:pt x="14" y="66"/>
                    </a:lnTo>
                    <a:lnTo>
                      <a:pt x="16" y="4"/>
                    </a:lnTo>
                    <a:lnTo>
                      <a:pt x="50" y="0"/>
                    </a:lnTo>
                    <a:lnTo>
                      <a:pt x="56" y="8"/>
                    </a:lnTo>
                    <a:lnTo>
                      <a:pt x="84" y="0"/>
                    </a:lnTo>
                    <a:lnTo>
                      <a:pt x="92" y="12"/>
                    </a:lnTo>
                    <a:lnTo>
                      <a:pt x="96" y="28"/>
                    </a:lnTo>
                    <a:lnTo>
                      <a:pt x="120" y="40"/>
                    </a:lnTo>
                    <a:lnTo>
                      <a:pt x="128" y="60"/>
                    </a:lnTo>
                    <a:lnTo>
                      <a:pt x="142" y="62"/>
                    </a:lnTo>
                    <a:lnTo>
                      <a:pt x="144" y="70"/>
                    </a:lnTo>
                    <a:lnTo>
                      <a:pt x="142" y="74"/>
                    </a:lnTo>
                    <a:lnTo>
                      <a:pt x="132" y="74"/>
                    </a:lnTo>
                    <a:lnTo>
                      <a:pt x="94" y="114"/>
                    </a:lnTo>
                    <a:lnTo>
                      <a:pt x="86" y="128"/>
                    </a:lnTo>
                    <a:lnTo>
                      <a:pt x="66" y="130"/>
                    </a:lnTo>
                    <a:lnTo>
                      <a:pt x="56" y="122"/>
                    </a:lnTo>
                    <a:lnTo>
                      <a:pt x="46" y="122"/>
                    </a:lnTo>
                    <a:lnTo>
                      <a:pt x="42" y="134"/>
                    </a:lnTo>
                    <a:lnTo>
                      <a:pt x="28" y="146"/>
                    </a:lnTo>
                    <a:lnTo>
                      <a:pt x="12" y="146"/>
                    </a:lnTo>
                    <a:lnTo>
                      <a:pt x="12" y="126"/>
                    </a:lnTo>
                    <a:lnTo>
                      <a:pt x="0" y="1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" name="Freeform 122">
                <a:extLst>
                  <a:ext uri="{FF2B5EF4-FFF2-40B4-BE49-F238E27FC236}">
                    <a16:creationId xmlns:a16="http://schemas.microsoft.com/office/drawing/2014/main" id="{7FB723D0-1D73-4065-9849-82C0FA114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1392" y="4788696"/>
                <a:ext cx="260437" cy="38000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8" y="0"/>
                  </a:cxn>
                  <a:cxn ang="0">
                    <a:pos x="106" y="6"/>
                  </a:cxn>
                  <a:cxn ang="0">
                    <a:pos x="134" y="8"/>
                  </a:cxn>
                  <a:cxn ang="0">
                    <a:pos x="142" y="14"/>
                  </a:cxn>
                  <a:cxn ang="0">
                    <a:pos x="140" y="76"/>
                  </a:cxn>
                  <a:cxn ang="0">
                    <a:pos x="126" y="76"/>
                  </a:cxn>
                  <a:cxn ang="0">
                    <a:pos x="126" y="182"/>
                  </a:cxn>
                  <a:cxn ang="0">
                    <a:pos x="110" y="192"/>
                  </a:cxn>
                  <a:cxn ang="0">
                    <a:pos x="94" y="192"/>
                  </a:cxn>
                  <a:cxn ang="0">
                    <a:pos x="86" y="188"/>
                  </a:cxn>
                  <a:cxn ang="0">
                    <a:pos x="80" y="180"/>
                  </a:cxn>
                  <a:cxn ang="0">
                    <a:pos x="72" y="186"/>
                  </a:cxn>
                  <a:cxn ang="0">
                    <a:pos x="52" y="164"/>
                  </a:cxn>
                  <a:cxn ang="0">
                    <a:pos x="44" y="126"/>
                  </a:cxn>
                  <a:cxn ang="0">
                    <a:pos x="38" y="114"/>
                  </a:cxn>
                  <a:cxn ang="0">
                    <a:pos x="38" y="82"/>
                  </a:cxn>
                  <a:cxn ang="0">
                    <a:pos x="12" y="36"/>
                  </a:cxn>
                  <a:cxn ang="0">
                    <a:pos x="0" y="16"/>
                  </a:cxn>
                  <a:cxn ang="0">
                    <a:pos x="0" y="0"/>
                  </a:cxn>
                </a:cxnLst>
                <a:rect l="0" t="0" r="r" b="b"/>
                <a:pathLst>
                  <a:path w="142" h="192">
                    <a:moveTo>
                      <a:pt x="0" y="0"/>
                    </a:moveTo>
                    <a:lnTo>
                      <a:pt x="98" y="0"/>
                    </a:lnTo>
                    <a:lnTo>
                      <a:pt x="106" y="6"/>
                    </a:lnTo>
                    <a:lnTo>
                      <a:pt x="134" y="8"/>
                    </a:lnTo>
                    <a:lnTo>
                      <a:pt x="142" y="14"/>
                    </a:lnTo>
                    <a:lnTo>
                      <a:pt x="140" y="76"/>
                    </a:lnTo>
                    <a:lnTo>
                      <a:pt x="126" y="76"/>
                    </a:lnTo>
                    <a:lnTo>
                      <a:pt x="126" y="182"/>
                    </a:lnTo>
                    <a:lnTo>
                      <a:pt x="110" y="192"/>
                    </a:lnTo>
                    <a:lnTo>
                      <a:pt x="94" y="192"/>
                    </a:lnTo>
                    <a:lnTo>
                      <a:pt x="86" y="188"/>
                    </a:lnTo>
                    <a:lnTo>
                      <a:pt x="80" y="180"/>
                    </a:lnTo>
                    <a:lnTo>
                      <a:pt x="72" y="186"/>
                    </a:lnTo>
                    <a:lnTo>
                      <a:pt x="52" y="164"/>
                    </a:lnTo>
                    <a:lnTo>
                      <a:pt x="44" y="126"/>
                    </a:lnTo>
                    <a:lnTo>
                      <a:pt x="38" y="114"/>
                    </a:lnTo>
                    <a:lnTo>
                      <a:pt x="38" y="82"/>
                    </a:lnTo>
                    <a:lnTo>
                      <a:pt x="12" y="3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3" name="Freeform 123">
                <a:extLst>
                  <a:ext uri="{FF2B5EF4-FFF2-40B4-BE49-F238E27FC236}">
                    <a16:creationId xmlns:a16="http://schemas.microsoft.com/office/drawing/2014/main" id="{362876CC-F72D-45DF-AB1F-9C4D72260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6938" y="4567028"/>
                <a:ext cx="297117" cy="534378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0" y="72"/>
                  </a:cxn>
                  <a:cxn ang="0">
                    <a:pos x="50" y="64"/>
                  </a:cxn>
                  <a:cxn ang="0">
                    <a:pos x="66" y="64"/>
                  </a:cxn>
                  <a:cxn ang="0">
                    <a:pos x="64" y="94"/>
                  </a:cxn>
                  <a:cxn ang="0">
                    <a:pos x="76" y="106"/>
                  </a:cxn>
                  <a:cxn ang="0">
                    <a:pos x="86" y="92"/>
                  </a:cxn>
                  <a:cxn ang="0">
                    <a:pos x="84" y="64"/>
                  </a:cxn>
                  <a:cxn ang="0">
                    <a:pos x="70" y="48"/>
                  </a:cxn>
                  <a:cxn ang="0">
                    <a:pos x="64" y="32"/>
                  </a:cxn>
                  <a:cxn ang="0">
                    <a:pos x="68" y="16"/>
                  </a:cxn>
                  <a:cxn ang="0">
                    <a:pos x="90" y="18"/>
                  </a:cxn>
                  <a:cxn ang="0">
                    <a:pos x="116" y="20"/>
                  </a:cxn>
                  <a:cxn ang="0">
                    <a:pos x="142" y="10"/>
                  </a:cxn>
                  <a:cxn ang="0">
                    <a:pos x="158" y="0"/>
                  </a:cxn>
                  <a:cxn ang="0">
                    <a:pos x="158" y="40"/>
                  </a:cxn>
                  <a:cxn ang="0">
                    <a:pos x="162" y="80"/>
                  </a:cxn>
                  <a:cxn ang="0">
                    <a:pos x="144" y="98"/>
                  </a:cxn>
                  <a:cxn ang="0">
                    <a:pos x="112" y="118"/>
                  </a:cxn>
                  <a:cxn ang="0">
                    <a:pos x="76" y="150"/>
                  </a:cxn>
                  <a:cxn ang="0">
                    <a:pos x="68" y="154"/>
                  </a:cxn>
                  <a:cxn ang="0">
                    <a:pos x="70" y="168"/>
                  </a:cxn>
                  <a:cxn ang="0">
                    <a:pos x="80" y="196"/>
                  </a:cxn>
                  <a:cxn ang="0">
                    <a:pos x="76" y="228"/>
                  </a:cxn>
                  <a:cxn ang="0">
                    <a:pos x="38" y="248"/>
                  </a:cxn>
                  <a:cxn ang="0">
                    <a:pos x="34" y="256"/>
                  </a:cxn>
                  <a:cxn ang="0">
                    <a:pos x="38" y="264"/>
                  </a:cxn>
                  <a:cxn ang="0">
                    <a:pos x="40" y="270"/>
                  </a:cxn>
                  <a:cxn ang="0">
                    <a:pos x="24" y="268"/>
                  </a:cxn>
                  <a:cxn ang="0">
                    <a:pos x="24" y="258"/>
                  </a:cxn>
                  <a:cxn ang="0">
                    <a:pos x="24" y="222"/>
                  </a:cxn>
                  <a:cxn ang="0">
                    <a:pos x="16" y="198"/>
                  </a:cxn>
                  <a:cxn ang="0">
                    <a:pos x="8" y="192"/>
                  </a:cxn>
                  <a:cxn ang="0">
                    <a:pos x="30" y="176"/>
                  </a:cxn>
                  <a:cxn ang="0">
                    <a:pos x="38" y="158"/>
                  </a:cxn>
                  <a:cxn ang="0">
                    <a:pos x="38" y="128"/>
                  </a:cxn>
                  <a:cxn ang="0">
                    <a:pos x="36" y="100"/>
                  </a:cxn>
                  <a:cxn ang="0">
                    <a:pos x="0" y="88"/>
                  </a:cxn>
                </a:cxnLst>
                <a:rect l="0" t="0" r="r" b="b"/>
                <a:pathLst>
                  <a:path w="162" h="270">
                    <a:moveTo>
                      <a:pt x="0" y="88"/>
                    </a:moveTo>
                    <a:lnTo>
                      <a:pt x="0" y="72"/>
                    </a:lnTo>
                    <a:lnTo>
                      <a:pt x="50" y="64"/>
                    </a:lnTo>
                    <a:lnTo>
                      <a:pt x="66" y="64"/>
                    </a:lnTo>
                    <a:lnTo>
                      <a:pt x="64" y="94"/>
                    </a:lnTo>
                    <a:lnTo>
                      <a:pt x="76" y="106"/>
                    </a:lnTo>
                    <a:lnTo>
                      <a:pt x="86" y="92"/>
                    </a:lnTo>
                    <a:lnTo>
                      <a:pt x="84" y="64"/>
                    </a:lnTo>
                    <a:lnTo>
                      <a:pt x="70" y="48"/>
                    </a:lnTo>
                    <a:lnTo>
                      <a:pt x="64" y="32"/>
                    </a:lnTo>
                    <a:lnTo>
                      <a:pt x="68" y="16"/>
                    </a:lnTo>
                    <a:lnTo>
                      <a:pt x="90" y="18"/>
                    </a:lnTo>
                    <a:lnTo>
                      <a:pt x="116" y="20"/>
                    </a:lnTo>
                    <a:lnTo>
                      <a:pt x="142" y="10"/>
                    </a:lnTo>
                    <a:lnTo>
                      <a:pt x="158" y="0"/>
                    </a:lnTo>
                    <a:lnTo>
                      <a:pt x="158" y="40"/>
                    </a:lnTo>
                    <a:lnTo>
                      <a:pt x="162" y="80"/>
                    </a:lnTo>
                    <a:lnTo>
                      <a:pt x="144" y="98"/>
                    </a:lnTo>
                    <a:lnTo>
                      <a:pt x="112" y="118"/>
                    </a:lnTo>
                    <a:lnTo>
                      <a:pt x="76" y="150"/>
                    </a:lnTo>
                    <a:lnTo>
                      <a:pt x="68" y="154"/>
                    </a:lnTo>
                    <a:lnTo>
                      <a:pt x="70" y="168"/>
                    </a:lnTo>
                    <a:lnTo>
                      <a:pt x="80" y="196"/>
                    </a:lnTo>
                    <a:lnTo>
                      <a:pt x="76" y="228"/>
                    </a:lnTo>
                    <a:lnTo>
                      <a:pt x="38" y="248"/>
                    </a:lnTo>
                    <a:lnTo>
                      <a:pt x="34" y="256"/>
                    </a:lnTo>
                    <a:lnTo>
                      <a:pt x="38" y="264"/>
                    </a:lnTo>
                    <a:lnTo>
                      <a:pt x="40" y="270"/>
                    </a:lnTo>
                    <a:lnTo>
                      <a:pt x="24" y="268"/>
                    </a:lnTo>
                    <a:lnTo>
                      <a:pt x="24" y="258"/>
                    </a:lnTo>
                    <a:lnTo>
                      <a:pt x="24" y="222"/>
                    </a:lnTo>
                    <a:lnTo>
                      <a:pt x="16" y="198"/>
                    </a:lnTo>
                    <a:lnTo>
                      <a:pt x="8" y="192"/>
                    </a:lnTo>
                    <a:lnTo>
                      <a:pt x="30" y="176"/>
                    </a:lnTo>
                    <a:lnTo>
                      <a:pt x="38" y="158"/>
                    </a:lnTo>
                    <a:lnTo>
                      <a:pt x="38" y="128"/>
                    </a:lnTo>
                    <a:lnTo>
                      <a:pt x="36" y="100"/>
                    </a:lnTo>
                    <a:lnTo>
                      <a:pt x="0" y="8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" name="Freeform 124">
                <a:extLst>
                  <a:ext uri="{FF2B5EF4-FFF2-40B4-BE49-F238E27FC236}">
                    <a16:creationId xmlns:a16="http://schemas.microsoft.com/office/drawing/2014/main" id="{EB9CA104-0575-40D8-826A-F5DEBFC62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965" y="4539320"/>
                <a:ext cx="91703" cy="237502"/>
              </a:xfrm>
              <a:custGeom>
                <a:avLst/>
                <a:gdLst/>
                <a:ahLst/>
                <a:cxnLst>
                  <a:cxn ang="0">
                    <a:pos x="4" y="50"/>
                  </a:cxn>
                  <a:cxn ang="0">
                    <a:pos x="10" y="44"/>
                  </a:cxn>
                  <a:cxn ang="0">
                    <a:pos x="12" y="18"/>
                  </a:cxn>
                  <a:cxn ang="0">
                    <a:pos x="14" y="14"/>
                  </a:cxn>
                  <a:cxn ang="0">
                    <a:pos x="8" y="0"/>
                  </a:cxn>
                  <a:cxn ang="0">
                    <a:pos x="22" y="0"/>
                  </a:cxn>
                  <a:cxn ang="0">
                    <a:pos x="30" y="12"/>
                  </a:cxn>
                  <a:cxn ang="0">
                    <a:pos x="32" y="30"/>
                  </a:cxn>
                  <a:cxn ang="0">
                    <a:pos x="28" y="46"/>
                  </a:cxn>
                  <a:cxn ang="0">
                    <a:pos x="34" y="62"/>
                  </a:cxn>
                  <a:cxn ang="0">
                    <a:pos x="48" y="78"/>
                  </a:cxn>
                  <a:cxn ang="0">
                    <a:pos x="50" y="106"/>
                  </a:cxn>
                  <a:cxn ang="0">
                    <a:pos x="40" y="120"/>
                  </a:cxn>
                  <a:cxn ang="0">
                    <a:pos x="28" y="108"/>
                  </a:cxn>
                  <a:cxn ang="0">
                    <a:pos x="30" y="78"/>
                  </a:cxn>
                  <a:cxn ang="0">
                    <a:pos x="10" y="78"/>
                  </a:cxn>
                  <a:cxn ang="0">
                    <a:pos x="0" y="64"/>
                  </a:cxn>
                  <a:cxn ang="0">
                    <a:pos x="4" y="50"/>
                  </a:cxn>
                </a:cxnLst>
                <a:rect l="0" t="0" r="r" b="b"/>
                <a:pathLst>
                  <a:path w="50" h="120">
                    <a:moveTo>
                      <a:pt x="4" y="50"/>
                    </a:moveTo>
                    <a:lnTo>
                      <a:pt x="10" y="44"/>
                    </a:lnTo>
                    <a:lnTo>
                      <a:pt x="12" y="18"/>
                    </a:lnTo>
                    <a:lnTo>
                      <a:pt x="14" y="14"/>
                    </a:lnTo>
                    <a:lnTo>
                      <a:pt x="8" y="0"/>
                    </a:lnTo>
                    <a:lnTo>
                      <a:pt x="22" y="0"/>
                    </a:lnTo>
                    <a:lnTo>
                      <a:pt x="30" y="12"/>
                    </a:lnTo>
                    <a:lnTo>
                      <a:pt x="32" y="30"/>
                    </a:lnTo>
                    <a:lnTo>
                      <a:pt x="28" y="46"/>
                    </a:lnTo>
                    <a:lnTo>
                      <a:pt x="34" y="62"/>
                    </a:lnTo>
                    <a:lnTo>
                      <a:pt x="48" y="78"/>
                    </a:lnTo>
                    <a:lnTo>
                      <a:pt x="50" y="106"/>
                    </a:lnTo>
                    <a:lnTo>
                      <a:pt x="40" y="120"/>
                    </a:lnTo>
                    <a:lnTo>
                      <a:pt x="28" y="108"/>
                    </a:lnTo>
                    <a:lnTo>
                      <a:pt x="30" y="78"/>
                    </a:lnTo>
                    <a:lnTo>
                      <a:pt x="10" y="78"/>
                    </a:lnTo>
                    <a:lnTo>
                      <a:pt x="0" y="64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5" name="Freeform 125">
                <a:extLst>
                  <a:ext uri="{FF2B5EF4-FFF2-40B4-BE49-F238E27FC236}">
                    <a16:creationId xmlns:a16="http://schemas.microsoft.com/office/drawing/2014/main" id="{A6AA5F8B-B18F-4796-9530-BA625B544D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1174" y="4499736"/>
                <a:ext cx="337467" cy="308752"/>
              </a:xfrm>
              <a:custGeom>
                <a:avLst/>
                <a:gdLst/>
                <a:ahLst/>
                <a:cxnLst>
                  <a:cxn ang="0">
                    <a:pos x="52" y="156"/>
                  </a:cxn>
                  <a:cxn ang="0">
                    <a:pos x="46" y="150"/>
                  </a:cxn>
                  <a:cxn ang="0">
                    <a:pos x="20" y="148"/>
                  </a:cxn>
                  <a:cxn ang="0">
                    <a:pos x="2" y="128"/>
                  </a:cxn>
                  <a:cxn ang="0">
                    <a:pos x="0" y="76"/>
                  </a:cxn>
                  <a:cxn ang="0">
                    <a:pos x="30" y="76"/>
                  </a:cxn>
                  <a:cxn ang="0">
                    <a:pos x="30" y="42"/>
                  </a:cxn>
                  <a:cxn ang="0">
                    <a:pos x="48" y="50"/>
                  </a:cxn>
                  <a:cxn ang="0">
                    <a:pos x="68" y="58"/>
                  </a:cxn>
                  <a:cxn ang="0">
                    <a:pos x="82" y="52"/>
                  </a:cxn>
                  <a:cxn ang="0">
                    <a:pos x="90" y="64"/>
                  </a:cxn>
                  <a:cxn ang="0">
                    <a:pos x="102" y="70"/>
                  </a:cxn>
                  <a:cxn ang="0">
                    <a:pos x="110" y="82"/>
                  </a:cxn>
                  <a:cxn ang="0">
                    <a:pos x="124" y="82"/>
                  </a:cxn>
                  <a:cxn ang="0">
                    <a:pos x="124" y="64"/>
                  </a:cxn>
                  <a:cxn ang="0">
                    <a:pos x="110" y="58"/>
                  </a:cxn>
                  <a:cxn ang="0">
                    <a:pos x="100" y="48"/>
                  </a:cxn>
                  <a:cxn ang="0">
                    <a:pos x="104" y="26"/>
                  </a:cxn>
                  <a:cxn ang="0">
                    <a:pos x="102" y="8"/>
                  </a:cxn>
                  <a:cxn ang="0">
                    <a:pos x="118" y="0"/>
                  </a:cxn>
                  <a:cxn ang="0">
                    <a:pos x="136" y="0"/>
                  </a:cxn>
                  <a:cxn ang="0">
                    <a:pos x="178" y="20"/>
                  </a:cxn>
                  <a:cxn ang="0">
                    <a:pos x="184" y="34"/>
                  </a:cxn>
                  <a:cxn ang="0">
                    <a:pos x="180" y="40"/>
                  </a:cxn>
                  <a:cxn ang="0">
                    <a:pos x="180" y="64"/>
                  </a:cxn>
                  <a:cxn ang="0">
                    <a:pos x="174" y="70"/>
                  </a:cxn>
                  <a:cxn ang="0">
                    <a:pos x="170" y="84"/>
                  </a:cxn>
                  <a:cxn ang="0">
                    <a:pos x="180" y="98"/>
                  </a:cxn>
                  <a:cxn ang="0">
                    <a:pos x="134" y="106"/>
                  </a:cxn>
                  <a:cxn ang="0">
                    <a:pos x="134" y="122"/>
                  </a:cxn>
                  <a:cxn ang="0">
                    <a:pos x="114" y="120"/>
                  </a:cxn>
                  <a:cxn ang="0">
                    <a:pos x="106" y="134"/>
                  </a:cxn>
                  <a:cxn ang="0">
                    <a:pos x="94" y="136"/>
                  </a:cxn>
                  <a:cxn ang="0">
                    <a:pos x="80" y="154"/>
                  </a:cxn>
                  <a:cxn ang="0">
                    <a:pos x="52" y="156"/>
                  </a:cxn>
                </a:cxnLst>
                <a:rect l="0" t="0" r="r" b="b"/>
                <a:pathLst>
                  <a:path w="184" h="156">
                    <a:moveTo>
                      <a:pt x="52" y="156"/>
                    </a:moveTo>
                    <a:lnTo>
                      <a:pt x="46" y="150"/>
                    </a:lnTo>
                    <a:lnTo>
                      <a:pt x="20" y="148"/>
                    </a:lnTo>
                    <a:lnTo>
                      <a:pt x="2" y="128"/>
                    </a:lnTo>
                    <a:lnTo>
                      <a:pt x="0" y="76"/>
                    </a:lnTo>
                    <a:lnTo>
                      <a:pt x="30" y="76"/>
                    </a:lnTo>
                    <a:lnTo>
                      <a:pt x="30" y="42"/>
                    </a:lnTo>
                    <a:lnTo>
                      <a:pt x="48" y="50"/>
                    </a:lnTo>
                    <a:lnTo>
                      <a:pt x="68" y="58"/>
                    </a:lnTo>
                    <a:lnTo>
                      <a:pt x="82" y="52"/>
                    </a:lnTo>
                    <a:lnTo>
                      <a:pt x="90" y="64"/>
                    </a:lnTo>
                    <a:lnTo>
                      <a:pt x="102" y="70"/>
                    </a:lnTo>
                    <a:lnTo>
                      <a:pt x="110" y="82"/>
                    </a:lnTo>
                    <a:lnTo>
                      <a:pt x="124" y="82"/>
                    </a:lnTo>
                    <a:lnTo>
                      <a:pt x="124" y="64"/>
                    </a:lnTo>
                    <a:lnTo>
                      <a:pt x="110" y="58"/>
                    </a:lnTo>
                    <a:lnTo>
                      <a:pt x="100" y="48"/>
                    </a:lnTo>
                    <a:lnTo>
                      <a:pt x="104" y="26"/>
                    </a:lnTo>
                    <a:lnTo>
                      <a:pt x="102" y="8"/>
                    </a:lnTo>
                    <a:lnTo>
                      <a:pt x="118" y="0"/>
                    </a:lnTo>
                    <a:lnTo>
                      <a:pt x="136" y="0"/>
                    </a:lnTo>
                    <a:lnTo>
                      <a:pt x="178" y="20"/>
                    </a:lnTo>
                    <a:lnTo>
                      <a:pt x="184" y="34"/>
                    </a:lnTo>
                    <a:lnTo>
                      <a:pt x="180" y="40"/>
                    </a:lnTo>
                    <a:lnTo>
                      <a:pt x="180" y="64"/>
                    </a:lnTo>
                    <a:lnTo>
                      <a:pt x="174" y="70"/>
                    </a:lnTo>
                    <a:lnTo>
                      <a:pt x="170" y="84"/>
                    </a:lnTo>
                    <a:lnTo>
                      <a:pt x="180" y="98"/>
                    </a:lnTo>
                    <a:lnTo>
                      <a:pt x="134" y="106"/>
                    </a:lnTo>
                    <a:lnTo>
                      <a:pt x="134" y="122"/>
                    </a:lnTo>
                    <a:lnTo>
                      <a:pt x="114" y="120"/>
                    </a:lnTo>
                    <a:lnTo>
                      <a:pt x="106" y="134"/>
                    </a:lnTo>
                    <a:lnTo>
                      <a:pt x="94" y="136"/>
                    </a:lnTo>
                    <a:lnTo>
                      <a:pt x="80" y="154"/>
                    </a:lnTo>
                    <a:lnTo>
                      <a:pt x="52" y="1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" name="Freeform 126">
                <a:extLst>
                  <a:ext uri="{FF2B5EF4-FFF2-40B4-BE49-F238E27FC236}">
                    <a16:creationId xmlns:a16="http://schemas.microsoft.com/office/drawing/2014/main" id="{9EFEDC47-9A79-4202-B873-A5A297100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7594" y="4270152"/>
                <a:ext cx="319127" cy="336460"/>
              </a:xfrm>
              <a:custGeom>
                <a:avLst/>
                <a:gdLst/>
                <a:ahLst/>
                <a:cxnLst>
                  <a:cxn ang="0">
                    <a:pos x="18" y="116"/>
                  </a:cxn>
                  <a:cxn ang="0">
                    <a:pos x="16" y="100"/>
                  </a:cxn>
                  <a:cxn ang="0">
                    <a:pos x="2" y="82"/>
                  </a:cxn>
                  <a:cxn ang="0">
                    <a:pos x="0" y="56"/>
                  </a:cxn>
                  <a:cxn ang="0">
                    <a:pos x="20" y="34"/>
                  </a:cxn>
                  <a:cxn ang="0">
                    <a:pos x="16" y="20"/>
                  </a:cxn>
                  <a:cxn ang="0">
                    <a:pos x="22" y="12"/>
                  </a:cxn>
                  <a:cxn ang="0">
                    <a:pos x="16" y="0"/>
                  </a:cxn>
                  <a:cxn ang="0">
                    <a:pos x="38" y="0"/>
                  </a:cxn>
                  <a:cxn ang="0">
                    <a:pos x="76" y="2"/>
                  </a:cxn>
                  <a:cxn ang="0">
                    <a:pos x="128" y="30"/>
                  </a:cxn>
                  <a:cxn ang="0">
                    <a:pos x="132" y="40"/>
                  </a:cxn>
                  <a:cxn ang="0">
                    <a:pos x="156" y="58"/>
                  </a:cxn>
                  <a:cxn ang="0">
                    <a:pos x="150" y="72"/>
                  </a:cxn>
                  <a:cxn ang="0">
                    <a:pos x="148" y="86"/>
                  </a:cxn>
                  <a:cxn ang="0">
                    <a:pos x="156" y="98"/>
                  </a:cxn>
                  <a:cxn ang="0">
                    <a:pos x="156" y="126"/>
                  </a:cxn>
                  <a:cxn ang="0">
                    <a:pos x="174" y="150"/>
                  </a:cxn>
                  <a:cxn ang="0">
                    <a:pos x="158" y="160"/>
                  </a:cxn>
                  <a:cxn ang="0">
                    <a:pos x="132" y="170"/>
                  </a:cxn>
                  <a:cxn ang="0">
                    <a:pos x="84" y="166"/>
                  </a:cxn>
                  <a:cxn ang="0">
                    <a:pos x="82" y="148"/>
                  </a:cxn>
                  <a:cxn ang="0">
                    <a:pos x="74" y="136"/>
                  </a:cxn>
                  <a:cxn ang="0">
                    <a:pos x="60" y="136"/>
                  </a:cxn>
                  <a:cxn ang="0">
                    <a:pos x="18" y="116"/>
                  </a:cxn>
                </a:cxnLst>
                <a:rect l="0" t="0" r="r" b="b"/>
                <a:pathLst>
                  <a:path w="174" h="170">
                    <a:moveTo>
                      <a:pt x="18" y="116"/>
                    </a:moveTo>
                    <a:lnTo>
                      <a:pt x="16" y="100"/>
                    </a:lnTo>
                    <a:lnTo>
                      <a:pt x="2" y="82"/>
                    </a:lnTo>
                    <a:lnTo>
                      <a:pt x="0" y="56"/>
                    </a:lnTo>
                    <a:lnTo>
                      <a:pt x="20" y="34"/>
                    </a:lnTo>
                    <a:lnTo>
                      <a:pt x="16" y="20"/>
                    </a:lnTo>
                    <a:lnTo>
                      <a:pt x="22" y="12"/>
                    </a:lnTo>
                    <a:lnTo>
                      <a:pt x="16" y="0"/>
                    </a:lnTo>
                    <a:lnTo>
                      <a:pt x="38" y="0"/>
                    </a:lnTo>
                    <a:lnTo>
                      <a:pt x="76" y="2"/>
                    </a:lnTo>
                    <a:lnTo>
                      <a:pt x="128" y="30"/>
                    </a:lnTo>
                    <a:lnTo>
                      <a:pt x="132" y="40"/>
                    </a:lnTo>
                    <a:lnTo>
                      <a:pt x="156" y="58"/>
                    </a:lnTo>
                    <a:lnTo>
                      <a:pt x="150" y="72"/>
                    </a:lnTo>
                    <a:lnTo>
                      <a:pt x="148" y="86"/>
                    </a:lnTo>
                    <a:lnTo>
                      <a:pt x="156" y="98"/>
                    </a:lnTo>
                    <a:lnTo>
                      <a:pt x="156" y="126"/>
                    </a:lnTo>
                    <a:lnTo>
                      <a:pt x="174" y="150"/>
                    </a:lnTo>
                    <a:lnTo>
                      <a:pt x="158" y="160"/>
                    </a:lnTo>
                    <a:lnTo>
                      <a:pt x="132" y="170"/>
                    </a:lnTo>
                    <a:lnTo>
                      <a:pt x="84" y="166"/>
                    </a:lnTo>
                    <a:lnTo>
                      <a:pt x="82" y="148"/>
                    </a:lnTo>
                    <a:lnTo>
                      <a:pt x="74" y="136"/>
                    </a:lnTo>
                    <a:lnTo>
                      <a:pt x="60" y="136"/>
                    </a:lnTo>
                    <a:lnTo>
                      <a:pt x="18" y="1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" name="Freeform 127">
                <a:extLst>
                  <a:ext uri="{FF2B5EF4-FFF2-40B4-BE49-F238E27FC236}">
                    <a16:creationId xmlns:a16="http://schemas.microsoft.com/office/drawing/2014/main" id="{A5148825-A8FD-44D8-85D5-56D6AAF83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3926" y="4309736"/>
                <a:ext cx="40349" cy="712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0" y="2"/>
                  </a:cxn>
                  <a:cxn ang="0">
                    <a:pos x="0" y="12"/>
                  </a:cxn>
                  <a:cxn ang="0">
                    <a:pos x="2" y="36"/>
                  </a:cxn>
                  <a:cxn ang="0">
                    <a:pos x="22" y="14"/>
                  </a:cxn>
                  <a:cxn ang="0">
                    <a:pos x="18" y="0"/>
                  </a:cxn>
                </a:cxnLst>
                <a:rect l="0" t="0" r="r" b="b"/>
                <a:pathLst>
                  <a:path w="22" h="36">
                    <a:moveTo>
                      <a:pt x="18" y="0"/>
                    </a:moveTo>
                    <a:lnTo>
                      <a:pt x="10" y="2"/>
                    </a:lnTo>
                    <a:lnTo>
                      <a:pt x="0" y="12"/>
                    </a:lnTo>
                    <a:lnTo>
                      <a:pt x="2" y="36"/>
                    </a:lnTo>
                    <a:lnTo>
                      <a:pt x="22" y="14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8" name="Freeform 128">
                <a:extLst>
                  <a:ext uri="{FF2B5EF4-FFF2-40B4-BE49-F238E27FC236}">
                    <a16:creationId xmlns:a16="http://schemas.microsoft.com/office/drawing/2014/main" id="{B788A340-7AA8-4C21-A506-FD9419BBD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2921" y="4270152"/>
                <a:ext cx="55022" cy="63334"/>
              </a:xfrm>
              <a:custGeom>
                <a:avLst/>
                <a:gdLst/>
                <a:ahLst/>
                <a:cxnLst>
                  <a:cxn ang="0">
                    <a:pos x="10" y="2"/>
                  </a:cxn>
                  <a:cxn ang="0">
                    <a:pos x="24" y="0"/>
                  </a:cxn>
                  <a:cxn ang="0">
                    <a:pos x="30" y="12"/>
                  </a:cxn>
                  <a:cxn ang="0">
                    <a:pos x="24" y="20"/>
                  </a:cxn>
                  <a:cxn ang="0">
                    <a:pos x="16" y="22"/>
                  </a:cxn>
                  <a:cxn ang="0">
                    <a:pos x="6" y="32"/>
                  </a:cxn>
                  <a:cxn ang="0">
                    <a:pos x="0" y="16"/>
                  </a:cxn>
                  <a:cxn ang="0">
                    <a:pos x="10" y="2"/>
                  </a:cxn>
                </a:cxnLst>
                <a:rect l="0" t="0" r="r" b="b"/>
                <a:pathLst>
                  <a:path w="30" h="32">
                    <a:moveTo>
                      <a:pt x="10" y="2"/>
                    </a:moveTo>
                    <a:lnTo>
                      <a:pt x="24" y="0"/>
                    </a:lnTo>
                    <a:lnTo>
                      <a:pt x="30" y="12"/>
                    </a:lnTo>
                    <a:lnTo>
                      <a:pt x="24" y="20"/>
                    </a:lnTo>
                    <a:lnTo>
                      <a:pt x="16" y="22"/>
                    </a:lnTo>
                    <a:lnTo>
                      <a:pt x="6" y="32"/>
                    </a:lnTo>
                    <a:lnTo>
                      <a:pt x="0" y="16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9" name="Freeform 129">
                <a:extLst>
                  <a:ext uri="{FF2B5EF4-FFF2-40B4-BE49-F238E27FC236}">
                    <a16:creationId xmlns:a16="http://schemas.microsoft.com/office/drawing/2014/main" id="{BB6D6097-9A8B-4395-A704-80E14EF6F6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1261" y="4107858"/>
                <a:ext cx="157730" cy="166250"/>
              </a:xfrm>
              <a:custGeom>
                <a:avLst/>
                <a:gdLst/>
                <a:ahLst/>
                <a:cxnLst>
                  <a:cxn ang="0">
                    <a:pos x="0" y="84"/>
                  </a:cxn>
                  <a:cxn ang="0">
                    <a:pos x="2" y="64"/>
                  </a:cxn>
                  <a:cxn ang="0">
                    <a:pos x="6" y="52"/>
                  </a:cxn>
                  <a:cxn ang="0">
                    <a:pos x="26" y="34"/>
                  </a:cxn>
                  <a:cxn ang="0">
                    <a:pos x="26" y="30"/>
                  </a:cxn>
                  <a:cxn ang="0">
                    <a:pos x="20" y="28"/>
                  </a:cxn>
                  <a:cxn ang="0">
                    <a:pos x="16" y="4"/>
                  </a:cxn>
                  <a:cxn ang="0">
                    <a:pos x="68" y="0"/>
                  </a:cxn>
                  <a:cxn ang="0">
                    <a:pos x="80" y="20"/>
                  </a:cxn>
                  <a:cxn ang="0">
                    <a:pos x="86" y="42"/>
                  </a:cxn>
                  <a:cxn ang="0">
                    <a:pos x="72" y="58"/>
                  </a:cxn>
                  <a:cxn ang="0">
                    <a:pos x="76" y="72"/>
                  </a:cxn>
                  <a:cxn ang="0">
                    <a:pos x="70" y="84"/>
                  </a:cxn>
                  <a:cxn ang="0">
                    <a:pos x="36" y="82"/>
                  </a:cxn>
                  <a:cxn ang="0">
                    <a:pos x="14" y="82"/>
                  </a:cxn>
                  <a:cxn ang="0">
                    <a:pos x="0" y="84"/>
                  </a:cxn>
                </a:cxnLst>
                <a:rect l="0" t="0" r="r" b="b"/>
                <a:pathLst>
                  <a:path w="86" h="84">
                    <a:moveTo>
                      <a:pt x="0" y="84"/>
                    </a:moveTo>
                    <a:lnTo>
                      <a:pt x="2" y="64"/>
                    </a:lnTo>
                    <a:lnTo>
                      <a:pt x="6" y="52"/>
                    </a:lnTo>
                    <a:lnTo>
                      <a:pt x="26" y="34"/>
                    </a:lnTo>
                    <a:lnTo>
                      <a:pt x="26" y="30"/>
                    </a:lnTo>
                    <a:lnTo>
                      <a:pt x="20" y="28"/>
                    </a:lnTo>
                    <a:lnTo>
                      <a:pt x="16" y="4"/>
                    </a:lnTo>
                    <a:lnTo>
                      <a:pt x="68" y="0"/>
                    </a:lnTo>
                    <a:lnTo>
                      <a:pt x="80" y="20"/>
                    </a:lnTo>
                    <a:lnTo>
                      <a:pt x="86" y="42"/>
                    </a:lnTo>
                    <a:lnTo>
                      <a:pt x="72" y="58"/>
                    </a:lnTo>
                    <a:lnTo>
                      <a:pt x="76" y="72"/>
                    </a:lnTo>
                    <a:lnTo>
                      <a:pt x="70" y="84"/>
                    </a:lnTo>
                    <a:lnTo>
                      <a:pt x="36" y="82"/>
                    </a:lnTo>
                    <a:lnTo>
                      <a:pt x="14" y="82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" name="Freeform 130">
                <a:extLst>
                  <a:ext uri="{FF2B5EF4-FFF2-40B4-BE49-F238E27FC236}">
                    <a16:creationId xmlns:a16="http://schemas.microsoft.com/office/drawing/2014/main" id="{D0DE51D3-CBC1-4531-9E4C-BA5EB853A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1392" y="4420570"/>
                <a:ext cx="385153" cy="403752"/>
              </a:xfrm>
              <a:custGeom>
                <a:avLst/>
                <a:gdLst/>
                <a:ahLst/>
                <a:cxnLst>
                  <a:cxn ang="0">
                    <a:pos x="0" y="186"/>
                  </a:cxn>
                  <a:cxn ang="0">
                    <a:pos x="0" y="162"/>
                  </a:cxn>
                  <a:cxn ang="0">
                    <a:pos x="8" y="126"/>
                  </a:cxn>
                  <a:cxn ang="0">
                    <a:pos x="28" y="94"/>
                  </a:cxn>
                  <a:cxn ang="0">
                    <a:pos x="28" y="78"/>
                  </a:cxn>
                  <a:cxn ang="0">
                    <a:pos x="16" y="52"/>
                  </a:cxn>
                  <a:cxn ang="0">
                    <a:pos x="20" y="38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72" y="0"/>
                  </a:cxn>
                  <a:cxn ang="0">
                    <a:pos x="76" y="14"/>
                  </a:cxn>
                  <a:cxn ang="0">
                    <a:pos x="86" y="32"/>
                  </a:cxn>
                  <a:cxn ang="0">
                    <a:pos x="116" y="34"/>
                  </a:cxn>
                  <a:cxn ang="0">
                    <a:pos x="126" y="18"/>
                  </a:cxn>
                  <a:cxn ang="0">
                    <a:pos x="152" y="24"/>
                  </a:cxn>
                  <a:cxn ang="0">
                    <a:pos x="154" y="64"/>
                  </a:cxn>
                  <a:cxn ang="0">
                    <a:pos x="164" y="70"/>
                  </a:cxn>
                  <a:cxn ang="0">
                    <a:pos x="162" y="82"/>
                  </a:cxn>
                  <a:cxn ang="0">
                    <a:pos x="188" y="82"/>
                  </a:cxn>
                  <a:cxn ang="0">
                    <a:pos x="188" y="116"/>
                  </a:cxn>
                  <a:cxn ang="0">
                    <a:pos x="158" y="116"/>
                  </a:cxn>
                  <a:cxn ang="0">
                    <a:pos x="160" y="168"/>
                  </a:cxn>
                  <a:cxn ang="0">
                    <a:pos x="178" y="188"/>
                  </a:cxn>
                  <a:cxn ang="0">
                    <a:pos x="204" y="190"/>
                  </a:cxn>
                  <a:cxn ang="0">
                    <a:pos x="210" y="196"/>
                  </a:cxn>
                  <a:cxn ang="0">
                    <a:pos x="204" y="196"/>
                  </a:cxn>
                  <a:cxn ang="0">
                    <a:pos x="182" y="204"/>
                  </a:cxn>
                  <a:cxn ang="0">
                    <a:pos x="176" y="196"/>
                  </a:cxn>
                  <a:cxn ang="0">
                    <a:pos x="142" y="200"/>
                  </a:cxn>
                  <a:cxn ang="0">
                    <a:pos x="134" y="194"/>
                  </a:cxn>
                  <a:cxn ang="0">
                    <a:pos x="106" y="192"/>
                  </a:cxn>
                  <a:cxn ang="0">
                    <a:pos x="98" y="186"/>
                  </a:cxn>
                  <a:cxn ang="0">
                    <a:pos x="0" y="186"/>
                  </a:cxn>
                </a:cxnLst>
                <a:rect l="0" t="0" r="r" b="b"/>
                <a:pathLst>
                  <a:path w="210" h="204">
                    <a:moveTo>
                      <a:pt x="0" y="186"/>
                    </a:moveTo>
                    <a:lnTo>
                      <a:pt x="0" y="162"/>
                    </a:lnTo>
                    <a:lnTo>
                      <a:pt x="8" y="126"/>
                    </a:lnTo>
                    <a:lnTo>
                      <a:pt x="28" y="94"/>
                    </a:lnTo>
                    <a:lnTo>
                      <a:pt x="28" y="78"/>
                    </a:lnTo>
                    <a:lnTo>
                      <a:pt x="16" y="52"/>
                    </a:lnTo>
                    <a:lnTo>
                      <a:pt x="20" y="38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72" y="0"/>
                    </a:lnTo>
                    <a:lnTo>
                      <a:pt x="76" y="14"/>
                    </a:lnTo>
                    <a:lnTo>
                      <a:pt x="86" y="32"/>
                    </a:lnTo>
                    <a:lnTo>
                      <a:pt x="116" y="34"/>
                    </a:lnTo>
                    <a:lnTo>
                      <a:pt x="126" y="18"/>
                    </a:lnTo>
                    <a:lnTo>
                      <a:pt x="152" y="24"/>
                    </a:lnTo>
                    <a:lnTo>
                      <a:pt x="154" y="64"/>
                    </a:lnTo>
                    <a:lnTo>
                      <a:pt x="164" y="70"/>
                    </a:lnTo>
                    <a:lnTo>
                      <a:pt x="162" y="82"/>
                    </a:lnTo>
                    <a:lnTo>
                      <a:pt x="188" y="82"/>
                    </a:lnTo>
                    <a:lnTo>
                      <a:pt x="188" y="116"/>
                    </a:lnTo>
                    <a:lnTo>
                      <a:pt x="158" y="116"/>
                    </a:lnTo>
                    <a:lnTo>
                      <a:pt x="160" y="168"/>
                    </a:lnTo>
                    <a:lnTo>
                      <a:pt x="178" y="188"/>
                    </a:lnTo>
                    <a:lnTo>
                      <a:pt x="204" y="190"/>
                    </a:lnTo>
                    <a:lnTo>
                      <a:pt x="210" y="196"/>
                    </a:lnTo>
                    <a:lnTo>
                      <a:pt x="204" y="196"/>
                    </a:lnTo>
                    <a:lnTo>
                      <a:pt x="182" y="204"/>
                    </a:lnTo>
                    <a:lnTo>
                      <a:pt x="176" y="196"/>
                    </a:lnTo>
                    <a:lnTo>
                      <a:pt x="142" y="200"/>
                    </a:lnTo>
                    <a:lnTo>
                      <a:pt x="134" y="194"/>
                    </a:lnTo>
                    <a:lnTo>
                      <a:pt x="106" y="192"/>
                    </a:lnTo>
                    <a:lnTo>
                      <a:pt x="98" y="186"/>
                    </a:lnTo>
                    <a:lnTo>
                      <a:pt x="0" y="18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1" name="Freeform 131">
                <a:extLst>
                  <a:ext uri="{FF2B5EF4-FFF2-40B4-BE49-F238E27FC236}">
                    <a16:creationId xmlns:a16="http://schemas.microsoft.com/office/drawing/2014/main" id="{218C7C35-899E-44BB-9FB0-EDC12C7F54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2397" y="4068275"/>
                <a:ext cx="546551" cy="593754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6" y="162"/>
                  </a:cxn>
                  <a:cxn ang="0">
                    <a:pos x="14" y="160"/>
                  </a:cxn>
                  <a:cxn ang="0">
                    <a:pos x="34" y="156"/>
                  </a:cxn>
                  <a:cxn ang="0">
                    <a:pos x="60" y="144"/>
                  </a:cxn>
                  <a:cxn ang="0">
                    <a:pos x="64" y="112"/>
                  </a:cxn>
                  <a:cxn ang="0">
                    <a:pos x="88" y="74"/>
                  </a:cxn>
                  <a:cxn ang="0">
                    <a:pos x="94" y="42"/>
                  </a:cxn>
                  <a:cxn ang="0">
                    <a:pos x="96" y="30"/>
                  </a:cxn>
                  <a:cxn ang="0">
                    <a:pos x="98" y="16"/>
                  </a:cxn>
                  <a:cxn ang="0">
                    <a:pos x="112" y="0"/>
                  </a:cxn>
                  <a:cxn ang="0">
                    <a:pos x="126" y="14"/>
                  </a:cxn>
                  <a:cxn ang="0">
                    <a:pos x="138" y="18"/>
                  </a:cxn>
                  <a:cxn ang="0">
                    <a:pos x="160" y="20"/>
                  </a:cxn>
                  <a:cxn ang="0">
                    <a:pos x="172" y="12"/>
                  </a:cxn>
                  <a:cxn ang="0">
                    <a:pos x="206" y="2"/>
                  </a:cxn>
                  <a:cxn ang="0">
                    <a:pos x="236" y="4"/>
                  </a:cxn>
                  <a:cxn ang="0">
                    <a:pos x="244" y="14"/>
                  </a:cxn>
                  <a:cxn ang="0">
                    <a:pos x="272" y="12"/>
                  </a:cxn>
                  <a:cxn ang="0">
                    <a:pos x="288" y="24"/>
                  </a:cxn>
                  <a:cxn ang="0">
                    <a:pos x="292" y="48"/>
                  </a:cxn>
                  <a:cxn ang="0">
                    <a:pos x="298" y="50"/>
                  </a:cxn>
                  <a:cxn ang="0">
                    <a:pos x="298" y="54"/>
                  </a:cxn>
                  <a:cxn ang="0">
                    <a:pos x="278" y="72"/>
                  </a:cxn>
                  <a:cxn ang="0">
                    <a:pos x="274" y="84"/>
                  </a:cxn>
                  <a:cxn ang="0">
                    <a:pos x="272" y="104"/>
                  </a:cxn>
                  <a:cxn ang="0">
                    <a:pos x="262" y="118"/>
                  </a:cxn>
                  <a:cxn ang="0">
                    <a:pos x="268" y="134"/>
                  </a:cxn>
                  <a:cxn ang="0">
                    <a:pos x="270" y="158"/>
                  </a:cxn>
                  <a:cxn ang="0">
                    <a:pos x="270" y="172"/>
                  </a:cxn>
                  <a:cxn ang="0">
                    <a:pos x="272" y="184"/>
                  </a:cxn>
                  <a:cxn ang="0">
                    <a:pos x="286" y="202"/>
                  </a:cxn>
                  <a:cxn ang="0">
                    <a:pos x="288" y="218"/>
                  </a:cxn>
                  <a:cxn ang="0">
                    <a:pos x="270" y="218"/>
                  </a:cxn>
                  <a:cxn ang="0">
                    <a:pos x="254" y="226"/>
                  </a:cxn>
                  <a:cxn ang="0">
                    <a:pos x="256" y="244"/>
                  </a:cxn>
                  <a:cxn ang="0">
                    <a:pos x="252" y="266"/>
                  </a:cxn>
                  <a:cxn ang="0">
                    <a:pos x="262" y="276"/>
                  </a:cxn>
                  <a:cxn ang="0">
                    <a:pos x="276" y="282"/>
                  </a:cxn>
                  <a:cxn ang="0">
                    <a:pos x="276" y="300"/>
                  </a:cxn>
                  <a:cxn ang="0">
                    <a:pos x="262" y="300"/>
                  </a:cxn>
                  <a:cxn ang="0">
                    <a:pos x="254" y="288"/>
                  </a:cxn>
                  <a:cxn ang="0">
                    <a:pos x="242" y="282"/>
                  </a:cxn>
                  <a:cxn ang="0">
                    <a:pos x="234" y="270"/>
                  </a:cxn>
                  <a:cxn ang="0">
                    <a:pos x="220" y="276"/>
                  </a:cxn>
                  <a:cxn ang="0">
                    <a:pos x="182" y="260"/>
                  </a:cxn>
                  <a:cxn ang="0">
                    <a:pos x="156" y="260"/>
                  </a:cxn>
                  <a:cxn ang="0">
                    <a:pos x="158" y="248"/>
                  </a:cxn>
                  <a:cxn ang="0">
                    <a:pos x="148" y="242"/>
                  </a:cxn>
                  <a:cxn ang="0">
                    <a:pos x="146" y="202"/>
                  </a:cxn>
                  <a:cxn ang="0">
                    <a:pos x="120" y="196"/>
                  </a:cxn>
                  <a:cxn ang="0">
                    <a:pos x="110" y="212"/>
                  </a:cxn>
                  <a:cxn ang="0">
                    <a:pos x="80" y="210"/>
                  </a:cxn>
                  <a:cxn ang="0">
                    <a:pos x="70" y="192"/>
                  </a:cxn>
                  <a:cxn ang="0">
                    <a:pos x="66" y="178"/>
                  </a:cxn>
                  <a:cxn ang="0">
                    <a:pos x="6" y="178"/>
                  </a:cxn>
                  <a:cxn ang="0">
                    <a:pos x="0" y="176"/>
                  </a:cxn>
                </a:cxnLst>
                <a:rect l="0" t="0" r="r" b="b"/>
                <a:pathLst>
                  <a:path w="298" h="300">
                    <a:moveTo>
                      <a:pt x="0" y="176"/>
                    </a:moveTo>
                    <a:lnTo>
                      <a:pt x="6" y="162"/>
                    </a:lnTo>
                    <a:lnTo>
                      <a:pt x="14" y="160"/>
                    </a:lnTo>
                    <a:lnTo>
                      <a:pt x="34" y="156"/>
                    </a:lnTo>
                    <a:lnTo>
                      <a:pt x="60" y="144"/>
                    </a:lnTo>
                    <a:lnTo>
                      <a:pt x="64" y="112"/>
                    </a:lnTo>
                    <a:lnTo>
                      <a:pt x="88" y="74"/>
                    </a:lnTo>
                    <a:lnTo>
                      <a:pt x="94" y="42"/>
                    </a:lnTo>
                    <a:lnTo>
                      <a:pt x="96" y="30"/>
                    </a:lnTo>
                    <a:lnTo>
                      <a:pt x="98" y="16"/>
                    </a:lnTo>
                    <a:lnTo>
                      <a:pt x="112" y="0"/>
                    </a:lnTo>
                    <a:lnTo>
                      <a:pt x="126" y="14"/>
                    </a:lnTo>
                    <a:lnTo>
                      <a:pt x="138" y="18"/>
                    </a:lnTo>
                    <a:lnTo>
                      <a:pt x="160" y="20"/>
                    </a:lnTo>
                    <a:lnTo>
                      <a:pt x="172" y="12"/>
                    </a:lnTo>
                    <a:lnTo>
                      <a:pt x="206" y="2"/>
                    </a:lnTo>
                    <a:lnTo>
                      <a:pt x="236" y="4"/>
                    </a:lnTo>
                    <a:lnTo>
                      <a:pt x="244" y="14"/>
                    </a:lnTo>
                    <a:lnTo>
                      <a:pt x="272" y="12"/>
                    </a:lnTo>
                    <a:lnTo>
                      <a:pt x="288" y="24"/>
                    </a:lnTo>
                    <a:lnTo>
                      <a:pt x="292" y="48"/>
                    </a:lnTo>
                    <a:lnTo>
                      <a:pt x="298" y="50"/>
                    </a:lnTo>
                    <a:lnTo>
                      <a:pt x="298" y="54"/>
                    </a:lnTo>
                    <a:lnTo>
                      <a:pt x="278" y="72"/>
                    </a:lnTo>
                    <a:lnTo>
                      <a:pt x="274" y="84"/>
                    </a:lnTo>
                    <a:lnTo>
                      <a:pt x="272" y="104"/>
                    </a:lnTo>
                    <a:lnTo>
                      <a:pt x="262" y="118"/>
                    </a:lnTo>
                    <a:lnTo>
                      <a:pt x="268" y="134"/>
                    </a:lnTo>
                    <a:lnTo>
                      <a:pt x="270" y="158"/>
                    </a:lnTo>
                    <a:lnTo>
                      <a:pt x="270" y="172"/>
                    </a:lnTo>
                    <a:lnTo>
                      <a:pt x="272" y="184"/>
                    </a:lnTo>
                    <a:lnTo>
                      <a:pt x="286" y="202"/>
                    </a:lnTo>
                    <a:lnTo>
                      <a:pt x="288" y="218"/>
                    </a:lnTo>
                    <a:lnTo>
                      <a:pt x="270" y="218"/>
                    </a:lnTo>
                    <a:lnTo>
                      <a:pt x="254" y="226"/>
                    </a:lnTo>
                    <a:lnTo>
                      <a:pt x="256" y="244"/>
                    </a:lnTo>
                    <a:lnTo>
                      <a:pt x="252" y="266"/>
                    </a:lnTo>
                    <a:lnTo>
                      <a:pt x="262" y="276"/>
                    </a:lnTo>
                    <a:lnTo>
                      <a:pt x="276" y="282"/>
                    </a:lnTo>
                    <a:lnTo>
                      <a:pt x="276" y="300"/>
                    </a:lnTo>
                    <a:lnTo>
                      <a:pt x="262" y="300"/>
                    </a:lnTo>
                    <a:lnTo>
                      <a:pt x="254" y="288"/>
                    </a:lnTo>
                    <a:lnTo>
                      <a:pt x="242" y="282"/>
                    </a:lnTo>
                    <a:lnTo>
                      <a:pt x="234" y="270"/>
                    </a:lnTo>
                    <a:lnTo>
                      <a:pt x="220" y="276"/>
                    </a:lnTo>
                    <a:lnTo>
                      <a:pt x="182" y="260"/>
                    </a:lnTo>
                    <a:lnTo>
                      <a:pt x="156" y="260"/>
                    </a:lnTo>
                    <a:lnTo>
                      <a:pt x="158" y="248"/>
                    </a:lnTo>
                    <a:lnTo>
                      <a:pt x="148" y="242"/>
                    </a:lnTo>
                    <a:lnTo>
                      <a:pt x="146" y="202"/>
                    </a:lnTo>
                    <a:lnTo>
                      <a:pt x="120" y="196"/>
                    </a:lnTo>
                    <a:lnTo>
                      <a:pt x="110" y="212"/>
                    </a:lnTo>
                    <a:lnTo>
                      <a:pt x="80" y="210"/>
                    </a:lnTo>
                    <a:lnTo>
                      <a:pt x="70" y="192"/>
                    </a:lnTo>
                    <a:lnTo>
                      <a:pt x="66" y="178"/>
                    </a:lnTo>
                    <a:lnTo>
                      <a:pt x="6" y="178"/>
                    </a:lnTo>
                    <a:lnTo>
                      <a:pt x="0" y="17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2" name="Freeform 132">
                <a:extLst>
                  <a:ext uri="{FF2B5EF4-FFF2-40B4-BE49-F238E27FC236}">
                    <a16:creationId xmlns:a16="http://schemas.microsoft.com/office/drawing/2014/main" id="{C8F5A6DD-4CBD-4983-93CE-1CC11F48F1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1392" y="4377028"/>
                <a:ext cx="22009" cy="3958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0" y="0"/>
                  </a:cxn>
                  <a:cxn ang="0">
                    <a:pos x="12" y="4"/>
                  </a:cxn>
                  <a:cxn ang="0">
                    <a:pos x="10" y="12"/>
                  </a:cxn>
                  <a:cxn ang="0">
                    <a:pos x="0" y="20"/>
                  </a:cxn>
                  <a:cxn ang="0">
                    <a:pos x="0" y="4"/>
                  </a:cxn>
                </a:cxnLst>
                <a:rect l="0" t="0" r="r" b="b"/>
                <a:pathLst>
                  <a:path w="12" h="20">
                    <a:moveTo>
                      <a:pt x="0" y="4"/>
                    </a:moveTo>
                    <a:lnTo>
                      <a:pt x="10" y="0"/>
                    </a:lnTo>
                    <a:lnTo>
                      <a:pt x="12" y="4"/>
                    </a:lnTo>
                    <a:lnTo>
                      <a:pt x="10" y="12"/>
                    </a:lnTo>
                    <a:lnTo>
                      <a:pt x="0" y="2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3" name="Freeform 133">
                <a:extLst>
                  <a:ext uri="{FF2B5EF4-FFF2-40B4-BE49-F238E27FC236}">
                    <a16:creationId xmlns:a16="http://schemas.microsoft.com/office/drawing/2014/main" id="{0945DAB5-1105-4C40-88D6-3326C5059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3882" y="4123692"/>
                <a:ext cx="214586" cy="261252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15" y="116"/>
                  </a:cxn>
                  <a:cxn ang="0">
                    <a:pos x="15" y="106"/>
                  </a:cxn>
                  <a:cxn ang="0">
                    <a:pos x="7" y="106"/>
                  </a:cxn>
                  <a:cxn ang="0">
                    <a:pos x="7" y="94"/>
                  </a:cxn>
                  <a:cxn ang="0">
                    <a:pos x="15" y="94"/>
                  </a:cxn>
                  <a:cxn ang="0">
                    <a:pos x="25" y="86"/>
                  </a:cxn>
                  <a:cxn ang="0">
                    <a:pos x="31" y="94"/>
                  </a:cxn>
                  <a:cxn ang="0">
                    <a:pos x="49" y="96"/>
                  </a:cxn>
                  <a:cxn ang="0">
                    <a:pos x="53" y="88"/>
                  </a:cxn>
                  <a:cxn ang="0">
                    <a:pos x="53" y="68"/>
                  </a:cxn>
                  <a:cxn ang="0">
                    <a:pos x="45" y="62"/>
                  </a:cxn>
                  <a:cxn ang="0">
                    <a:pos x="45" y="50"/>
                  </a:cxn>
                  <a:cxn ang="0">
                    <a:pos x="53" y="44"/>
                  </a:cxn>
                  <a:cxn ang="0">
                    <a:pos x="49" y="34"/>
                  </a:cxn>
                  <a:cxn ang="0">
                    <a:pos x="35" y="36"/>
                  </a:cxn>
                  <a:cxn ang="0">
                    <a:pos x="31" y="20"/>
                  </a:cxn>
                  <a:cxn ang="0">
                    <a:pos x="59" y="20"/>
                  </a:cxn>
                  <a:cxn ang="0">
                    <a:pos x="59" y="28"/>
                  </a:cxn>
                  <a:cxn ang="0">
                    <a:pos x="77" y="26"/>
                  </a:cxn>
                  <a:cxn ang="0">
                    <a:pos x="79" y="12"/>
                  </a:cxn>
                  <a:cxn ang="0">
                    <a:pos x="87" y="0"/>
                  </a:cxn>
                  <a:cxn ang="0">
                    <a:pos x="117" y="2"/>
                  </a:cxn>
                  <a:cxn ang="0">
                    <a:pos x="109" y="46"/>
                  </a:cxn>
                  <a:cxn ang="0">
                    <a:pos x="85" y="84"/>
                  </a:cxn>
                  <a:cxn ang="0">
                    <a:pos x="81" y="116"/>
                  </a:cxn>
                  <a:cxn ang="0">
                    <a:pos x="55" y="128"/>
                  </a:cxn>
                  <a:cxn ang="0">
                    <a:pos x="27" y="132"/>
                  </a:cxn>
                  <a:cxn ang="0">
                    <a:pos x="25" y="128"/>
                  </a:cxn>
                  <a:cxn ang="0">
                    <a:pos x="15" y="132"/>
                  </a:cxn>
                  <a:cxn ang="0">
                    <a:pos x="0" y="116"/>
                  </a:cxn>
                </a:cxnLst>
                <a:rect l="0" t="0" r="r" b="b"/>
                <a:pathLst>
                  <a:path w="117" h="132">
                    <a:moveTo>
                      <a:pt x="0" y="116"/>
                    </a:moveTo>
                    <a:lnTo>
                      <a:pt x="15" y="116"/>
                    </a:lnTo>
                    <a:lnTo>
                      <a:pt x="15" y="106"/>
                    </a:lnTo>
                    <a:lnTo>
                      <a:pt x="7" y="106"/>
                    </a:lnTo>
                    <a:lnTo>
                      <a:pt x="7" y="94"/>
                    </a:lnTo>
                    <a:lnTo>
                      <a:pt x="15" y="94"/>
                    </a:lnTo>
                    <a:lnTo>
                      <a:pt x="25" y="86"/>
                    </a:lnTo>
                    <a:lnTo>
                      <a:pt x="31" y="94"/>
                    </a:lnTo>
                    <a:lnTo>
                      <a:pt x="49" y="96"/>
                    </a:lnTo>
                    <a:lnTo>
                      <a:pt x="53" y="88"/>
                    </a:lnTo>
                    <a:lnTo>
                      <a:pt x="53" y="68"/>
                    </a:lnTo>
                    <a:lnTo>
                      <a:pt x="45" y="62"/>
                    </a:lnTo>
                    <a:lnTo>
                      <a:pt x="45" y="50"/>
                    </a:lnTo>
                    <a:lnTo>
                      <a:pt x="53" y="44"/>
                    </a:lnTo>
                    <a:lnTo>
                      <a:pt x="49" y="34"/>
                    </a:lnTo>
                    <a:lnTo>
                      <a:pt x="35" y="36"/>
                    </a:lnTo>
                    <a:lnTo>
                      <a:pt x="31" y="20"/>
                    </a:lnTo>
                    <a:lnTo>
                      <a:pt x="59" y="20"/>
                    </a:lnTo>
                    <a:lnTo>
                      <a:pt x="59" y="28"/>
                    </a:lnTo>
                    <a:lnTo>
                      <a:pt x="77" y="26"/>
                    </a:lnTo>
                    <a:lnTo>
                      <a:pt x="79" y="12"/>
                    </a:lnTo>
                    <a:lnTo>
                      <a:pt x="87" y="0"/>
                    </a:lnTo>
                    <a:lnTo>
                      <a:pt x="117" y="2"/>
                    </a:lnTo>
                    <a:lnTo>
                      <a:pt x="109" y="46"/>
                    </a:lnTo>
                    <a:lnTo>
                      <a:pt x="85" y="84"/>
                    </a:lnTo>
                    <a:lnTo>
                      <a:pt x="81" y="116"/>
                    </a:lnTo>
                    <a:lnTo>
                      <a:pt x="55" y="128"/>
                    </a:lnTo>
                    <a:lnTo>
                      <a:pt x="27" y="132"/>
                    </a:lnTo>
                    <a:lnTo>
                      <a:pt x="25" y="128"/>
                    </a:lnTo>
                    <a:lnTo>
                      <a:pt x="15" y="132"/>
                    </a:lnTo>
                    <a:lnTo>
                      <a:pt x="0" y="1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" name="Freeform 134">
                <a:extLst>
                  <a:ext uri="{FF2B5EF4-FFF2-40B4-BE49-F238E27FC236}">
                    <a16:creationId xmlns:a16="http://schemas.microsoft.com/office/drawing/2014/main" id="{1F4D3668-774F-4BC3-8930-B6B3D5402C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5978" y="4092026"/>
                <a:ext cx="231091" cy="29291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8" y="0"/>
                  </a:cxn>
                  <a:cxn ang="0">
                    <a:pos x="64" y="16"/>
                  </a:cxn>
                  <a:cxn ang="0">
                    <a:pos x="88" y="18"/>
                  </a:cxn>
                  <a:cxn ang="0">
                    <a:pos x="108" y="6"/>
                  </a:cxn>
                  <a:cxn ang="0">
                    <a:pos x="114" y="14"/>
                  </a:cxn>
                  <a:cxn ang="0">
                    <a:pos x="126" y="10"/>
                  </a:cxn>
                  <a:cxn ang="0">
                    <a:pos x="126" y="20"/>
                  </a:cxn>
                  <a:cxn ang="0">
                    <a:pos x="110" y="30"/>
                  </a:cxn>
                  <a:cxn ang="0">
                    <a:pos x="112" y="86"/>
                  </a:cxn>
                  <a:cxn ang="0">
                    <a:pos x="122" y="98"/>
                  </a:cxn>
                  <a:cxn ang="0">
                    <a:pos x="112" y="106"/>
                  </a:cxn>
                  <a:cxn ang="0">
                    <a:pos x="100" y="118"/>
                  </a:cxn>
                  <a:cxn ang="0">
                    <a:pos x="92" y="136"/>
                  </a:cxn>
                  <a:cxn ang="0">
                    <a:pos x="86" y="148"/>
                  </a:cxn>
                  <a:cxn ang="0">
                    <a:pos x="62" y="130"/>
                  </a:cxn>
                  <a:cxn ang="0">
                    <a:pos x="58" y="120"/>
                  </a:cxn>
                  <a:cxn ang="0">
                    <a:pos x="6" y="92"/>
                  </a:cxn>
                  <a:cxn ang="0">
                    <a:pos x="2" y="92"/>
                  </a:cxn>
                  <a:cxn ang="0">
                    <a:pos x="6" y="78"/>
                  </a:cxn>
                  <a:cxn ang="0">
                    <a:pos x="4" y="66"/>
                  </a:cxn>
                  <a:cxn ang="0">
                    <a:pos x="18" y="50"/>
                  </a:cxn>
                  <a:cxn ang="0">
                    <a:pos x="12" y="28"/>
                  </a:cxn>
                  <a:cxn ang="0">
                    <a:pos x="0" y="8"/>
                  </a:cxn>
                  <a:cxn ang="0">
                    <a:pos x="8" y="0"/>
                  </a:cxn>
                </a:cxnLst>
                <a:rect l="0" t="0" r="r" b="b"/>
                <a:pathLst>
                  <a:path w="126" h="148">
                    <a:moveTo>
                      <a:pt x="8" y="0"/>
                    </a:moveTo>
                    <a:lnTo>
                      <a:pt x="28" y="0"/>
                    </a:lnTo>
                    <a:lnTo>
                      <a:pt x="64" y="16"/>
                    </a:lnTo>
                    <a:lnTo>
                      <a:pt x="88" y="18"/>
                    </a:lnTo>
                    <a:lnTo>
                      <a:pt x="108" y="6"/>
                    </a:lnTo>
                    <a:lnTo>
                      <a:pt x="114" y="14"/>
                    </a:lnTo>
                    <a:lnTo>
                      <a:pt x="126" y="10"/>
                    </a:lnTo>
                    <a:lnTo>
                      <a:pt x="126" y="20"/>
                    </a:lnTo>
                    <a:lnTo>
                      <a:pt x="110" y="30"/>
                    </a:lnTo>
                    <a:lnTo>
                      <a:pt x="112" y="86"/>
                    </a:lnTo>
                    <a:lnTo>
                      <a:pt x="122" y="98"/>
                    </a:lnTo>
                    <a:lnTo>
                      <a:pt x="112" y="106"/>
                    </a:lnTo>
                    <a:lnTo>
                      <a:pt x="100" y="118"/>
                    </a:lnTo>
                    <a:lnTo>
                      <a:pt x="92" y="136"/>
                    </a:lnTo>
                    <a:lnTo>
                      <a:pt x="86" y="148"/>
                    </a:lnTo>
                    <a:lnTo>
                      <a:pt x="62" y="130"/>
                    </a:lnTo>
                    <a:lnTo>
                      <a:pt x="58" y="120"/>
                    </a:lnTo>
                    <a:lnTo>
                      <a:pt x="6" y="92"/>
                    </a:lnTo>
                    <a:lnTo>
                      <a:pt x="2" y="92"/>
                    </a:lnTo>
                    <a:lnTo>
                      <a:pt x="6" y="78"/>
                    </a:lnTo>
                    <a:lnTo>
                      <a:pt x="4" y="66"/>
                    </a:lnTo>
                    <a:lnTo>
                      <a:pt x="18" y="50"/>
                    </a:lnTo>
                    <a:lnTo>
                      <a:pt x="12" y="2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5" name="Freeform 135">
                <a:extLst>
                  <a:ext uri="{FF2B5EF4-FFF2-40B4-BE49-F238E27FC236}">
                    <a16:creationId xmlns:a16="http://schemas.microsoft.com/office/drawing/2014/main" id="{4DEC56AC-3964-4EF9-9A22-EC49141F7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7855" y="4163276"/>
                <a:ext cx="163232" cy="190002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67" y="0"/>
                  </a:cxn>
                  <a:cxn ang="0">
                    <a:pos x="71" y="16"/>
                  </a:cxn>
                  <a:cxn ang="0">
                    <a:pos x="85" y="14"/>
                  </a:cxn>
                  <a:cxn ang="0">
                    <a:pos x="89" y="24"/>
                  </a:cxn>
                  <a:cxn ang="0">
                    <a:pos x="81" y="30"/>
                  </a:cxn>
                  <a:cxn ang="0">
                    <a:pos x="81" y="42"/>
                  </a:cxn>
                  <a:cxn ang="0">
                    <a:pos x="89" y="48"/>
                  </a:cxn>
                  <a:cxn ang="0">
                    <a:pos x="89" y="68"/>
                  </a:cxn>
                  <a:cxn ang="0">
                    <a:pos x="85" y="76"/>
                  </a:cxn>
                  <a:cxn ang="0">
                    <a:pos x="67" y="74"/>
                  </a:cxn>
                  <a:cxn ang="0">
                    <a:pos x="61" y="66"/>
                  </a:cxn>
                  <a:cxn ang="0">
                    <a:pos x="51" y="74"/>
                  </a:cxn>
                  <a:cxn ang="0">
                    <a:pos x="43" y="74"/>
                  </a:cxn>
                  <a:cxn ang="0">
                    <a:pos x="43" y="86"/>
                  </a:cxn>
                  <a:cxn ang="0">
                    <a:pos x="51" y="86"/>
                  </a:cxn>
                  <a:cxn ang="0">
                    <a:pos x="51" y="96"/>
                  </a:cxn>
                  <a:cxn ang="0">
                    <a:pos x="36" y="96"/>
                  </a:cxn>
                  <a:cxn ang="0">
                    <a:pos x="18" y="82"/>
                  </a:cxn>
                  <a:cxn ang="0">
                    <a:pos x="10" y="68"/>
                  </a:cxn>
                  <a:cxn ang="0">
                    <a:pos x="0" y="48"/>
                  </a:cxn>
                  <a:cxn ang="0">
                    <a:pos x="10" y="32"/>
                  </a:cxn>
                  <a:cxn ang="0">
                    <a:pos x="12" y="24"/>
                  </a:cxn>
                  <a:cxn ang="0">
                    <a:pos x="36" y="22"/>
                  </a:cxn>
                  <a:cxn ang="0">
                    <a:pos x="39" y="0"/>
                  </a:cxn>
                </a:cxnLst>
                <a:rect l="0" t="0" r="r" b="b"/>
                <a:pathLst>
                  <a:path w="89" h="96">
                    <a:moveTo>
                      <a:pt x="39" y="0"/>
                    </a:moveTo>
                    <a:lnTo>
                      <a:pt x="67" y="0"/>
                    </a:lnTo>
                    <a:lnTo>
                      <a:pt x="71" y="16"/>
                    </a:lnTo>
                    <a:lnTo>
                      <a:pt x="85" y="14"/>
                    </a:lnTo>
                    <a:lnTo>
                      <a:pt x="89" y="24"/>
                    </a:lnTo>
                    <a:lnTo>
                      <a:pt x="81" y="30"/>
                    </a:lnTo>
                    <a:lnTo>
                      <a:pt x="81" y="42"/>
                    </a:lnTo>
                    <a:lnTo>
                      <a:pt x="89" y="48"/>
                    </a:lnTo>
                    <a:lnTo>
                      <a:pt x="89" y="68"/>
                    </a:lnTo>
                    <a:lnTo>
                      <a:pt x="85" y="76"/>
                    </a:lnTo>
                    <a:lnTo>
                      <a:pt x="67" y="74"/>
                    </a:lnTo>
                    <a:lnTo>
                      <a:pt x="61" y="66"/>
                    </a:lnTo>
                    <a:lnTo>
                      <a:pt x="51" y="74"/>
                    </a:lnTo>
                    <a:lnTo>
                      <a:pt x="43" y="74"/>
                    </a:lnTo>
                    <a:lnTo>
                      <a:pt x="43" y="86"/>
                    </a:lnTo>
                    <a:lnTo>
                      <a:pt x="51" y="86"/>
                    </a:lnTo>
                    <a:lnTo>
                      <a:pt x="51" y="96"/>
                    </a:lnTo>
                    <a:lnTo>
                      <a:pt x="36" y="96"/>
                    </a:lnTo>
                    <a:lnTo>
                      <a:pt x="18" y="82"/>
                    </a:lnTo>
                    <a:lnTo>
                      <a:pt x="10" y="68"/>
                    </a:lnTo>
                    <a:lnTo>
                      <a:pt x="0" y="48"/>
                    </a:lnTo>
                    <a:lnTo>
                      <a:pt x="10" y="32"/>
                    </a:lnTo>
                    <a:lnTo>
                      <a:pt x="12" y="24"/>
                    </a:lnTo>
                    <a:lnTo>
                      <a:pt x="36" y="22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6" name="Freeform 136">
                <a:extLst>
                  <a:ext uri="{FF2B5EF4-FFF2-40B4-BE49-F238E27FC236}">
                    <a16:creationId xmlns:a16="http://schemas.microsoft.com/office/drawing/2014/main" id="{AAA72B08-0508-47B6-B18B-CDF8F118B0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5890" y="3803065"/>
                <a:ext cx="91703" cy="2375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0" y="0"/>
                  </a:cxn>
                  <a:cxn ang="0">
                    <a:pos x="32" y="2"/>
                  </a:cxn>
                  <a:cxn ang="0">
                    <a:pos x="42" y="4"/>
                  </a:cxn>
                  <a:cxn ang="0">
                    <a:pos x="50" y="6"/>
                  </a:cxn>
                  <a:cxn ang="0">
                    <a:pos x="46" y="8"/>
                  </a:cxn>
                  <a:cxn ang="0">
                    <a:pos x="34" y="8"/>
                  </a:cxn>
                  <a:cxn ang="0">
                    <a:pos x="26" y="8"/>
                  </a:cxn>
                  <a:cxn ang="0">
                    <a:pos x="16" y="8"/>
                  </a:cxn>
                  <a:cxn ang="0">
                    <a:pos x="6" y="12"/>
                  </a:cxn>
                  <a:cxn ang="0">
                    <a:pos x="0" y="10"/>
                  </a:cxn>
                  <a:cxn ang="0">
                    <a:pos x="4" y="0"/>
                  </a:cxn>
                  <a:cxn ang="0">
                    <a:pos x="8" y="0"/>
                  </a:cxn>
                </a:cxnLst>
                <a:rect l="0" t="0" r="r" b="b"/>
                <a:pathLst>
                  <a:path w="50" h="12">
                    <a:moveTo>
                      <a:pt x="8" y="0"/>
                    </a:moveTo>
                    <a:lnTo>
                      <a:pt x="20" y="0"/>
                    </a:lnTo>
                    <a:lnTo>
                      <a:pt x="32" y="2"/>
                    </a:lnTo>
                    <a:lnTo>
                      <a:pt x="42" y="4"/>
                    </a:lnTo>
                    <a:lnTo>
                      <a:pt x="50" y="6"/>
                    </a:lnTo>
                    <a:lnTo>
                      <a:pt x="46" y="8"/>
                    </a:lnTo>
                    <a:lnTo>
                      <a:pt x="34" y="8"/>
                    </a:lnTo>
                    <a:lnTo>
                      <a:pt x="26" y="8"/>
                    </a:lnTo>
                    <a:lnTo>
                      <a:pt x="16" y="8"/>
                    </a:lnTo>
                    <a:lnTo>
                      <a:pt x="6" y="12"/>
                    </a:lnTo>
                    <a:lnTo>
                      <a:pt x="0" y="10"/>
                    </a:lnTo>
                    <a:lnTo>
                      <a:pt x="4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7" name="Freeform 137">
                <a:extLst>
                  <a:ext uri="{FF2B5EF4-FFF2-40B4-BE49-F238E27FC236}">
                    <a16:creationId xmlns:a16="http://schemas.microsoft.com/office/drawing/2014/main" id="{6686F5A6-DB3F-4F4A-B7E6-068E7E030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5890" y="3803065"/>
                <a:ext cx="91703" cy="2375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0" y="0"/>
                  </a:cxn>
                  <a:cxn ang="0">
                    <a:pos x="32" y="2"/>
                  </a:cxn>
                  <a:cxn ang="0">
                    <a:pos x="42" y="4"/>
                  </a:cxn>
                  <a:cxn ang="0">
                    <a:pos x="50" y="6"/>
                  </a:cxn>
                  <a:cxn ang="0">
                    <a:pos x="46" y="8"/>
                  </a:cxn>
                  <a:cxn ang="0">
                    <a:pos x="34" y="8"/>
                  </a:cxn>
                  <a:cxn ang="0">
                    <a:pos x="26" y="8"/>
                  </a:cxn>
                  <a:cxn ang="0">
                    <a:pos x="16" y="8"/>
                  </a:cxn>
                  <a:cxn ang="0">
                    <a:pos x="6" y="12"/>
                  </a:cxn>
                  <a:cxn ang="0">
                    <a:pos x="0" y="10"/>
                  </a:cxn>
                  <a:cxn ang="0">
                    <a:pos x="4" y="0"/>
                  </a:cxn>
                  <a:cxn ang="0">
                    <a:pos x="8" y="0"/>
                  </a:cxn>
                </a:cxnLst>
                <a:rect l="0" t="0" r="r" b="b"/>
                <a:pathLst>
                  <a:path w="50" h="12">
                    <a:moveTo>
                      <a:pt x="8" y="0"/>
                    </a:moveTo>
                    <a:lnTo>
                      <a:pt x="20" y="0"/>
                    </a:lnTo>
                    <a:lnTo>
                      <a:pt x="32" y="2"/>
                    </a:lnTo>
                    <a:lnTo>
                      <a:pt x="42" y="4"/>
                    </a:lnTo>
                    <a:lnTo>
                      <a:pt x="50" y="6"/>
                    </a:lnTo>
                    <a:lnTo>
                      <a:pt x="46" y="8"/>
                    </a:lnTo>
                    <a:lnTo>
                      <a:pt x="34" y="8"/>
                    </a:lnTo>
                    <a:lnTo>
                      <a:pt x="26" y="8"/>
                    </a:lnTo>
                    <a:lnTo>
                      <a:pt x="16" y="8"/>
                    </a:lnTo>
                    <a:lnTo>
                      <a:pt x="6" y="12"/>
                    </a:lnTo>
                    <a:lnTo>
                      <a:pt x="0" y="10"/>
                    </a:lnTo>
                    <a:lnTo>
                      <a:pt x="4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" name="Freeform 138">
                <a:extLst>
                  <a:ext uri="{FF2B5EF4-FFF2-40B4-BE49-F238E27FC236}">
                    <a16:creationId xmlns:a16="http://schemas.microsoft.com/office/drawing/2014/main" id="{9CA35BBC-C675-4E07-BDFB-B80209CC4A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8553" y="3708065"/>
                <a:ext cx="168733" cy="138542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0" y="28"/>
                  </a:cxn>
                  <a:cxn ang="0">
                    <a:pos x="6" y="20"/>
                  </a:cxn>
                  <a:cxn ang="0">
                    <a:pos x="12" y="12"/>
                  </a:cxn>
                  <a:cxn ang="0">
                    <a:pos x="14" y="2"/>
                  </a:cxn>
                  <a:cxn ang="0">
                    <a:pos x="28" y="0"/>
                  </a:cxn>
                  <a:cxn ang="0">
                    <a:pos x="42" y="0"/>
                  </a:cxn>
                  <a:cxn ang="0">
                    <a:pos x="54" y="6"/>
                  </a:cxn>
                  <a:cxn ang="0">
                    <a:pos x="62" y="12"/>
                  </a:cxn>
                  <a:cxn ang="0">
                    <a:pos x="70" y="24"/>
                  </a:cxn>
                  <a:cxn ang="0">
                    <a:pos x="80" y="32"/>
                  </a:cxn>
                  <a:cxn ang="0">
                    <a:pos x="82" y="38"/>
                  </a:cxn>
                  <a:cxn ang="0">
                    <a:pos x="84" y="50"/>
                  </a:cxn>
                  <a:cxn ang="0">
                    <a:pos x="90" y="58"/>
                  </a:cxn>
                  <a:cxn ang="0">
                    <a:pos x="92" y="66"/>
                  </a:cxn>
                  <a:cxn ang="0">
                    <a:pos x="92" y="70"/>
                  </a:cxn>
                  <a:cxn ang="0">
                    <a:pos x="70" y="68"/>
                  </a:cxn>
                  <a:cxn ang="0">
                    <a:pos x="64" y="64"/>
                  </a:cxn>
                  <a:cxn ang="0">
                    <a:pos x="58" y="64"/>
                  </a:cxn>
                  <a:cxn ang="0">
                    <a:pos x="50" y="64"/>
                  </a:cxn>
                  <a:cxn ang="0">
                    <a:pos x="38" y="64"/>
                  </a:cxn>
                  <a:cxn ang="0">
                    <a:pos x="32" y="64"/>
                  </a:cxn>
                  <a:cxn ang="0">
                    <a:pos x="28" y="68"/>
                  </a:cxn>
                  <a:cxn ang="0">
                    <a:pos x="10" y="70"/>
                  </a:cxn>
                  <a:cxn ang="0">
                    <a:pos x="10" y="60"/>
                  </a:cxn>
                  <a:cxn ang="0">
                    <a:pos x="20" y="56"/>
                  </a:cxn>
                  <a:cxn ang="0">
                    <a:pos x="30" y="56"/>
                  </a:cxn>
                  <a:cxn ang="0">
                    <a:pos x="38" y="56"/>
                  </a:cxn>
                  <a:cxn ang="0">
                    <a:pos x="50" y="56"/>
                  </a:cxn>
                  <a:cxn ang="0">
                    <a:pos x="54" y="54"/>
                  </a:cxn>
                  <a:cxn ang="0">
                    <a:pos x="40" y="50"/>
                  </a:cxn>
                  <a:cxn ang="0">
                    <a:pos x="36" y="50"/>
                  </a:cxn>
                  <a:cxn ang="0">
                    <a:pos x="22" y="48"/>
                  </a:cxn>
                  <a:cxn ang="0">
                    <a:pos x="12" y="48"/>
                  </a:cxn>
                  <a:cxn ang="0">
                    <a:pos x="8" y="48"/>
                  </a:cxn>
                  <a:cxn ang="0">
                    <a:pos x="4" y="40"/>
                  </a:cxn>
                  <a:cxn ang="0">
                    <a:pos x="2" y="34"/>
                  </a:cxn>
                </a:cxnLst>
                <a:rect l="0" t="0" r="r" b="b"/>
                <a:pathLst>
                  <a:path w="92" h="70">
                    <a:moveTo>
                      <a:pt x="2" y="34"/>
                    </a:moveTo>
                    <a:lnTo>
                      <a:pt x="0" y="28"/>
                    </a:lnTo>
                    <a:lnTo>
                      <a:pt x="6" y="20"/>
                    </a:lnTo>
                    <a:lnTo>
                      <a:pt x="12" y="12"/>
                    </a:lnTo>
                    <a:lnTo>
                      <a:pt x="14" y="2"/>
                    </a:lnTo>
                    <a:lnTo>
                      <a:pt x="28" y="0"/>
                    </a:lnTo>
                    <a:lnTo>
                      <a:pt x="42" y="0"/>
                    </a:lnTo>
                    <a:lnTo>
                      <a:pt x="54" y="6"/>
                    </a:lnTo>
                    <a:lnTo>
                      <a:pt x="62" y="12"/>
                    </a:lnTo>
                    <a:lnTo>
                      <a:pt x="70" y="24"/>
                    </a:lnTo>
                    <a:lnTo>
                      <a:pt x="80" y="32"/>
                    </a:lnTo>
                    <a:lnTo>
                      <a:pt x="82" y="38"/>
                    </a:lnTo>
                    <a:lnTo>
                      <a:pt x="84" y="50"/>
                    </a:lnTo>
                    <a:lnTo>
                      <a:pt x="90" y="58"/>
                    </a:lnTo>
                    <a:lnTo>
                      <a:pt x="92" y="66"/>
                    </a:lnTo>
                    <a:lnTo>
                      <a:pt x="92" y="70"/>
                    </a:lnTo>
                    <a:lnTo>
                      <a:pt x="70" y="68"/>
                    </a:lnTo>
                    <a:lnTo>
                      <a:pt x="64" y="64"/>
                    </a:lnTo>
                    <a:lnTo>
                      <a:pt x="58" y="64"/>
                    </a:lnTo>
                    <a:lnTo>
                      <a:pt x="50" y="64"/>
                    </a:lnTo>
                    <a:lnTo>
                      <a:pt x="38" y="64"/>
                    </a:lnTo>
                    <a:lnTo>
                      <a:pt x="32" y="64"/>
                    </a:lnTo>
                    <a:lnTo>
                      <a:pt x="28" y="68"/>
                    </a:lnTo>
                    <a:lnTo>
                      <a:pt x="10" y="70"/>
                    </a:lnTo>
                    <a:lnTo>
                      <a:pt x="10" y="60"/>
                    </a:lnTo>
                    <a:lnTo>
                      <a:pt x="20" y="56"/>
                    </a:lnTo>
                    <a:lnTo>
                      <a:pt x="30" y="56"/>
                    </a:lnTo>
                    <a:lnTo>
                      <a:pt x="38" y="56"/>
                    </a:lnTo>
                    <a:lnTo>
                      <a:pt x="50" y="56"/>
                    </a:lnTo>
                    <a:lnTo>
                      <a:pt x="54" y="54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2" y="48"/>
                    </a:lnTo>
                    <a:lnTo>
                      <a:pt x="12" y="48"/>
                    </a:lnTo>
                    <a:lnTo>
                      <a:pt x="8" y="48"/>
                    </a:lnTo>
                    <a:lnTo>
                      <a:pt x="4" y="40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" name="Europe-Asia-Australia">
              <a:extLst>
                <a:ext uri="{FF2B5EF4-FFF2-40B4-BE49-F238E27FC236}">
                  <a16:creationId xmlns:a16="http://schemas.microsoft.com/office/drawing/2014/main" id="{0788934A-C464-4C88-BDD3-F87ECE3CE211}"/>
                </a:ext>
              </a:extLst>
            </p:cNvPr>
            <p:cNvGrpSpPr/>
            <p:nvPr/>
          </p:nvGrpSpPr>
          <p:grpSpPr>
            <a:xfrm>
              <a:off x="5690300" y="846171"/>
              <a:ext cx="5830481" cy="4971698"/>
              <a:chOff x="4056273" y="1460945"/>
              <a:chExt cx="4794216" cy="3788319"/>
            </a:xfrm>
            <a:grpFill/>
          </p:grpSpPr>
          <p:sp>
            <p:nvSpPr>
              <p:cNvPr id="10" name="Freeform 139">
                <a:extLst>
                  <a:ext uri="{FF2B5EF4-FFF2-40B4-BE49-F238E27FC236}">
                    <a16:creationId xmlns:a16="http://schemas.microsoft.com/office/drawing/2014/main" id="{456DD6C4-2FAE-43E1-8093-2349357B39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762" y="2009889"/>
                <a:ext cx="256375" cy="395119"/>
              </a:xfrm>
              <a:custGeom>
                <a:avLst/>
                <a:gdLst/>
                <a:ahLst/>
                <a:cxnLst>
                  <a:cxn ang="0">
                    <a:pos x="106" y="250"/>
                  </a:cxn>
                  <a:cxn ang="0">
                    <a:pos x="88" y="250"/>
                  </a:cxn>
                  <a:cxn ang="0">
                    <a:pos x="64" y="258"/>
                  </a:cxn>
                  <a:cxn ang="0">
                    <a:pos x="40" y="262"/>
                  </a:cxn>
                  <a:cxn ang="0">
                    <a:pos x="10" y="246"/>
                  </a:cxn>
                  <a:cxn ang="0">
                    <a:pos x="12" y="226"/>
                  </a:cxn>
                  <a:cxn ang="0">
                    <a:pos x="6" y="204"/>
                  </a:cxn>
                  <a:cxn ang="0">
                    <a:pos x="10" y="188"/>
                  </a:cxn>
                  <a:cxn ang="0">
                    <a:pos x="22" y="182"/>
                  </a:cxn>
                  <a:cxn ang="0">
                    <a:pos x="28" y="170"/>
                  </a:cxn>
                  <a:cxn ang="0">
                    <a:pos x="64" y="142"/>
                  </a:cxn>
                  <a:cxn ang="0">
                    <a:pos x="72" y="140"/>
                  </a:cxn>
                  <a:cxn ang="0">
                    <a:pos x="70" y="124"/>
                  </a:cxn>
                  <a:cxn ang="0">
                    <a:pos x="54" y="116"/>
                  </a:cxn>
                  <a:cxn ang="0">
                    <a:pos x="44" y="102"/>
                  </a:cxn>
                  <a:cxn ang="0">
                    <a:pos x="50" y="86"/>
                  </a:cxn>
                  <a:cxn ang="0">
                    <a:pos x="42" y="82"/>
                  </a:cxn>
                  <a:cxn ang="0">
                    <a:pos x="44" y="62"/>
                  </a:cxn>
                  <a:cxn ang="0">
                    <a:pos x="34" y="48"/>
                  </a:cxn>
                  <a:cxn ang="0">
                    <a:pos x="20" y="48"/>
                  </a:cxn>
                  <a:cxn ang="0">
                    <a:pos x="0" y="30"/>
                  </a:cxn>
                  <a:cxn ang="0">
                    <a:pos x="10" y="22"/>
                  </a:cxn>
                  <a:cxn ang="0">
                    <a:pos x="24" y="38"/>
                  </a:cxn>
                  <a:cxn ang="0">
                    <a:pos x="66" y="42"/>
                  </a:cxn>
                  <a:cxn ang="0">
                    <a:pos x="76" y="32"/>
                  </a:cxn>
                  <a:cxn ang="0">
                    <a:pos x="84" y="12"/>
                  </a:cxn>
                  <a:cxn ang="0">
                    <a:pos x="104" y="0"/>
                  </a:cxn>
                  <a:cxn ang="0">
                    <a:pos x="126" y="8"/>
                  </a:cxn>
                  <a:cxn ang="0">
                    <a:pos x="136" y="22"/>
                  </a:cxn>
                  <a:cxn ang="0">
                    <a:pos x="126" y="32"/>
                  </a:cxn>
                  <a:cxn ang="0">
                    <a:pos x="122" y="54"/>
                  </a:cxn>
                  <a:cxn ang="0">
                    <a:pos x="146" y="68"/>
                  </a:cxn>
                  <a:cxn ang="0">
                    <a:pos x="130" y="84"/>
                  </a:cxn>
                  <a:cxn ang="0">
                    <a:pos x="140" y="102"/>
                  </a:cxn>
                  <a:cxn ang="0">
                    <a:pos x="146" y="118"/>
                  </a:cxn>
                  <a:cxn ang="0">
                    <a:pos x="138" y="138"/>
                  </a:cxn>
                  <a:cxn ang="0">
                    <a:pos x="148" y="148"/>
                  </a:cxn>
                  <a:cxn ang="0">
                    <a:pos x="156" y="162"/>
                  </a:cxn>
                  <a:cxn ang="0">
                    <a:pos x="146" y="172"/>
                  </a:cxn>
                  <a:cxn ang="0">
                    <a:pos x="170" y="190"/>
                  </a:cxn>
                  <a:cxn ang="0">
                    <a:pos x="162" y="204"/>
                  </a:cxn>
                  <a:cxn ang="0">
                    <a:pos x="136" y="228"/>
                  </a:cxn>
                  <a:cxn ang="0">
                    <a:pos x="106" y="250"/>
                  </a:cxn>
                </a:cxnLst>
                <a:rect l="0" t="0" r="r" b="b"/>
                <a:pathLst>
                  <a:path w="170" h="262">
                    <a:moveTo>
                      <a:pt x="106" y="250"/>
                    </a:moveTo>
                    <a:lnTo>
                      <a:pt x="88" y="250"/>
                    </a:lnTo>
                    <a:lnTo>
                      <a:pt x="64" y="258"/>
                    </a:lnTo>
                    <a:lnTo>
                      <a:pt x="40" y="262"/>
                    </a:lnTo>
                    <a:lnTo>
                      <a:pt x="10" y="246"/>
                    </a:lnTo>
                    <a:lnTo>
                      <a:pt x="12" y="226"/>
                    </a:lnTo>
                    <a:lnTo>
                      <a:pt x="6" y="204"/>
                    </a:lnTo>
                    <a:lnTo>
                      <a:pt x="10" y="188"/>
                    </a:lnTo>
                    <a:lnTo>
                      <a:pt x="22" y="182"/>
                    </a:lnTo>
                    <a:lnTo>
                      <a:pt x="28" y="170"/>
                    </a:lnTo>
                    <a:lnTo>
                      <a:pt x="64" y="142"/>
                    </a:lnTo>
                    <a:lnTo>
                      <a:pt x="72" y="140"/>
                    </a:lnTo>
                    <a:lnTo>
                      <a:pt x="70" y="124"/>
                    </a:lnTo>
                    <a:lnTo>
                      <a:pt x="54" y="116"/>
                    </a:lnTo>
                    <a:lnTo>
                      <a:pt x="44" y="102"/>
                    </a:lnTo>
                    <a:lnTo>
                      <a:pt x="50" y="86"/>
                    </a:lnTo>
                    <a:lnTo>
                      <a:pt x="42" y="82"/>
                    </a:lnTo>
                    <a:lnTo>
                      <a:pt x="44" y="62"/>
                    </a:lnTo>
                    <a:lnTo>
                      <a:pt x="34" y="48"/>
                    </a:lnTo>
                    <a:lnTo>
                      <a:pt x="20" y="48"/>
                    </a:lnTo>
                    <a:lnTo>
                      <a:pt x="0" y="30"/>
                    </a:lnTo>
                    <a:lnTo>
                      <a:pt x="10" y="22"/>
                    </a:lnTo>
                    <a:lnTo>
                      <a:pt x="24" y="38"/>
                    </a:lnTo>
                    <a:lnTo>
                      <a:pt x="66" y="42"/>
                    </a:lnTo>
                    <a:lnTo>
                      <a:pt x="76" y="32"/>
                    </a:lnTo>
                    <a:lnTo>
                      <a:pt x="84" y="12"/>
                    </a:lnTo>
                    <a:lnTo>
                      <a:pt x="104" y="0"/>
                    </a:lnTo>
                    <a:lnTo>
                      <a:pt x="126" y="8"/>
                    </a:lnTo>
                    <a:lnTo>
                      <a:pt x="136" y="22"/>
                    </a:lnTo>
                    <a:lnTo>
                      <a:pt x="126" y="32"/>
                    </a:lnTo>
                    <a:lnTo>
                      <a:pt x="122" y="54"/>
                    </a:lnTo>
                    <a:lnTo>
                      <a:pt x="146" y="68"/>
                    </a:lnTo>
                    <a:lnTo>
                      <a:pt x="130" y="84"/>
                    </a:lnTo>
                    <a:lnTo>
                      <a:pt x="140" y="102"/>
                    </a:lnTo>
                    <a:lnTo>
                      <a:pt x="146" y="118"/>
                    </a:lnTo>
                    <a:lnTo>
                      <a:pt x="138" y="138"/>
                    </a:lnTo>
                    <a:lnTo>
                      <a:pt x="148" y="148"/>
                    </a:lnTo>
                    <a:lnTo>
                      <a:pt x="156" y="162"/>
                    </a:lnTo>
                    <a:lnTo>
                      <a:pt x="146" y="172"/>
                    </a:lnTo>
                    <a:lnTo>
                      <a:pt x="170" y="190"/>
                    </a:lnTo>
                    <a:lnTo>
                      <a:pt x="162" y="204"/>
                    </a:lnTo>
                    <a:lnTo>
                      <a:pt x="136" y="228"/>
                    </a:lnTo>
                    <a:lnTo>
                      <a:pt x="106" y="25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40">
                <a:extLst>
                  <a:ext uri="{FF2B5EF4-FFF2-40B4-BE49-F238E27FC236}">
                    <a16:creationId xmlns:a16="http://schemas.microsoft.com/office/drawing/2014/main" id="{82980D3C-80D4-460D-BBE4-C7D719BC2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6007" y="2055132"/>
                <a:ext cx="315191" cy="509734"/>
              </a:xfrm>
              <a:custGeom>
                <a:avLst/>
                <a:gdLst/>
                <a:ahLst/>
                <a:cxnLst>
                  <a:cxn ang="0">
                    <a:pos x="167" y="10"/>
                  </a:cxn>
                  <a:cxn ang="0">
                    <a:pos x="189" y="18"/>
                  </a:cxn>
                  <a:cxn ang="0">
                    <a:pos x="199" y="40"/>
                  </a:cxn>
                  <a:cxn ang="0">
                    <a:pos x="205" y="56"/>
                  </a:cxn>
                  <a:cxn ang="0">
                    <a:pos x="209" y="86"/>
                  </a:cxn>
                  <a:cxn ang="0">
                    <a:pos x="181" y="90"/>
                  </a:cxn>
                  <a:cxn ang="0">
                    <a:pos x="161" y="114"/>
                  </a:cxn>
                  <a:cxn ang="0">
                    <a:pos x="153" y="138"/>
                  </a:cxn>
                  <a:cxn ang="0">
                    <a:pos x="121" y="152"/>
                  </a:cxn>
                  <a:cxn ang="0">
                    <a:pos x="103" y="178"/>
                  </a:cxn>
                  <a:cxn ang="0">
                    <a:pos x="101" y="216"/>
                  </a:cxn>
                  <a:cxn ang="0">
                    <a:pos x="125" y="236"/>
                  </a:cxn>
                  <a:cxn ang="0">
                    <a:pos x="111" y="256"/>
                  </a:cxn>
                  <a:cxn ang="0">
                    <a:pos x="91" y="278"/>
                  </a:cxn>
                  <a:cxn ang="0">
                    <a:pos x="87" y="304"/>
                  </a:cxn>
                  <a:cxn ang="0">
                    <a:pos x="69" y="322"/>
                  </a:cxn>
                  <a:cxn ang="0">
                    <a:pos x="51" y="336"/>
                  </a:cxn>
                  <a:cxn ang="0">
                    <a:pos x="33" y="324"/>
                  </a:cxn>
                  <a:cxn ang="0">
                    <a:pos x="29" y="308"/>
                  </a:cxn>
                  <a:cxn ang="0">
                    <a:pos x="11" y="274"/>
                  </a:cxn>
                  <a:cxn ang="0">
                    <a:pos x="17" y="252"/>
                  </a:cxn>
                  <a:cxn ang="0">
                    <a:pos x="25" y="228"/>
                  </a:cxn>
                  <a:cxn ang="0">
                    <a:pos x="17" y="208"/>
                  </a:cxn>
                  <a:cxn ang="0">
                    <a:pos x="29" y="194"/>
                  </a:cxn>
                  <a:cxn ang="0">
                    <a:pos x="17" y="168"/>
                  </a:cxn>
                  <a:cxn ang="0">
                    <a:pos x="33" y="134"/>
                  </a:cxn>
                  <a:cxn ang="0">
                    <a:pos x="53" y="124"/>
                  </a:cxn>
                  <a:cxn ang="0">
                    <a:pos x="57" y="94"/>
                  </a:cxn>
                  <a:cxn ang="0">
                    <a:pos x="73" y="76"/>
                  </a:cxn>
                  <a:cxn ang="0">
                    <a:pos x="87" y="54"/>
                  </a:cxn>
                  <a:cxn ang="0">
                    <a:pos x="99" y="26"/>
                  </a:cxn>
                  <a:cxn ang="0">
                    <a:pos x="117" y="12"/>
                  </a:cxn>
                  <a:cxn ang="0">
                    <a:pos x="131" y="18"/>
                  </a:cxn>
                  <a:cxn ang="0">
                    <a:pos x="145" y="2"/>
                  </a:cxn>
                </a:cxnLst>
                <a:rect l="0" t="0" r="r" b="b"/>
                <a:pathLst>
                  <a:path w="209" h="338">
                    <a:moveTo>
                      <a:pt x="155" y="0"/>
                    </a:moveTo>
                    <a:lnTo>
                      <a:pt x="167" y="10"/>
                    </a:lnTo>
                    <a:lnTo>
                      <a:pt x="175" y="18"/>
                    </a:lnTo>
                    <a:lnTo>
                      <a:pt x="189" y="18"/>
                    </a:lnTo>
                    <a:lnTo>
                      <a:pt x="199" y="32"/>
                    </a:lnTo>
                    <a:lnTo>
                      <a:pt x="199" y="40"/>
                    </a:lnTo>
                    <a:lnTo>
                      <a:pt x="197" y="52"/>
                    </a:lnTo>
                    <a:lnTo>
                      <a:pt x="205" y="56"/>
                    </a:lnTo>
                    <a:lnTo>
                      <a:pt x="199" y="72"/>
                    </a:lnTo>
                    <a:lnTo>
                      <a:pt x="209" y="86"/>
                    </a:lnTo>
                    <a:lnTo>
                      <a:pt x="191" y="88"/>
                    </a:lnTo>
                    <a:lnTo>
                      <a:pt x="181" y="90"/>
                    </a:lnTo>
                    <a:lnTo>
                      <a:pt x="167" y="100"/>
                    </a:lnTo>
                    <a:lnTo>
                      <a:pt x="161" y="114"/>
                    </a:lnTo>
                    <a:lnTo>
                      <a:pt x="165" y="124"/>
                    </a:lnTo>
                    <a:lnTo>
                      <a:pt x="153" y="138"/>
                    </a:lnTo>
                    <a:lnTo>
                      <a:pt x="137" y="150"/>
                    </a:lnTo>
                    <a:lnTo>
                      <a:pt x="121" y="152"/>
                    </a:lnTo>
                    <a:lnTo>
                      <a:pt x="111" y="166"/>
                    </a:lnTo>
                    <a:lnTo>
                      <a:pt x="103" y="178"/>
                    </a:lnTo>
                    <a:lnTo>
                      <a:pt x="99" y="194"/>
                    </a:lnTo>
                    <a:lnTo>
                      <a:pt x="101" y="216"/>
                    </a:lnTo>
                    <a:lnTo>
                      <a:pt x="115" y="222"/>
                    </a:lnTo>
                    <a:lnTo>
                      <a:pt x="125" y="236"/>
                    </a:lnTo>
                    <a:lnTo>
                      <a:pt x="123" y="248"/>
                    </a:lnTo>
                    <a:lnTo>
                      <a:pt x="111" y="256"/>
                    </a:lnTo>
                    <a:lnTo>
                      <a:pt x="93" y="266"/>
                    </a:lnTo>
                    <a:lnTo>
                      <a:pt x="91" y="278"/>
                    </a:lnTo>
                    <a:lnTo>
                      <a:pt x="91" y="292"/>
                    </a:lnTo>
                    <a:lnTo>
                      <a:pt x="87" y="304"/>
                    </a:lnTo>
                    <a:lnTo>
                      <a:pt x="81" y="316"/>
                    </a:lnTo>
                    <a:lnTo>
                      <a:pt x="69" y="322"/>
                    </a:lnTo>
                    <a:lnTo>
                      <a:pt x="55" y="324"/>
                    </a:lnTo>
                    <a:lnTo>
                      <a:pt x="51" y="336"/>
                    </a:lnTo>
                    <a:lnTo>
                      <a:pt x="37" y="338"/>
                    </a:lnTo>
                    <a:lnTo>
                      <a:pt x="33" y="324"/>
                    </a:lnTo>
                    <a:lnTo>
                      <a:pt x="29" y="316"/>
                    </a:lnTo>
                    <a:lnTo>
                      <a:pt x="29" y="308"/>
                    </a:lnTo>
                    <a:lnTo>
                      <a:pt x="17" y="290"/>
                    </a:lnTo>
                    <a:lnTo>
                      <a:pt x="11" y="274"/>
                    </a:lnTo>
                    <a:lnTo>
                      <a:pt x="0" y="254"/>
                    </a:lnTo>
                    <a:lnTo>
                      <a:pt x="17" y="252"/>
                    </a:lnTo>
                    <a:lnTo>
                      <a:pt x="17" y="236"/>
                    </a:lnTo>
                    <a:lnTo>
                      <a:pt x="25" y="228"/>
                    </a:lnTo>
                    <a:lnTo>
                      <a:pt x="29" y="216"/>
                    </a:lnTo>
                    <a:lnTo>
                      <a:pt x="17" y="208"/>
                    </a:lnTo>
                    <a:lnTo>
                      <a:pt x="31" y="206"/>
                    </a:lnTo>
                    <a:lnTo>
                      <a:pt x="29" y="194"/>
                    </a:lnTo>
                    <a:lnTo>
                      <a:pt x="17" y="188"/>
                    </a:lnTo>
                    <a:lnTo>
                      <a:pt x="17" y="168"/>
                    </a:lnTo>
                    <a:lnTo>
                      <a:pt x="17" y="138"/>
                    </a:lnTo>
                    <a:lnTo>
                      <a:pt x="33" y="134"/>
                    </a:lnTo>
                    <a:lnTo>
                      <a:pt x="49" y="128"/>
                    </a:lnTo>
                    <a:lnTo>
                      <a:pt x="53" y="124"/>
                    </a:lnTo>
                    <a:lnTo>
                      <a:pt x="47" y="110"/>
                    </a:lnTo>
                    <a:lnTo>
                      <a:pt x="57" y="94"/>
                    </a:lnTo>
                    <a:lnTo>
                      <a:pt x="59" y="80"/>
                    </a:lnTo>
                    <a:lnTo>
                      <a:pt x="73" y="76"/>
                    </a:lnTo>
                    <a:lnTo>
                      <a:pt x="75" y="64"/>
                    </a:lnTo>
                    <a:lnTo>
                      <a:pt x="87" y="54"/>
                    </a:lnTo>
                    <a:lnTo>
                      <a:pt x="87" y="42"/>
                    </a:lnTo>
                    <a:lnTo>
                      <a:pt x="99" y="26"/>
                    </a:lnTo>
                    <a:lnTo>
                      <a:pt x="117" y="24"/>
                    </a:lnTo>
                    <a:lnTo>
                      <a:pt x="117" y="12"/>
                    </a:lnTo>
                    <a:lnTo>
                      <a:pt x="131" y="10"/>
                    </a:lnTo>
                    <a:lnTo>
                      <a:pt x="131" y="18"/>
                    </a:lnTo>
                    <a:lnTo>
                      <a:pt x="145" y="18"/>
                    </a:lnTo>
                    <a:lnTo>
                      <a:pt x="145" y="2"/>
                    </a:lnTo>
                    <a:lnTo>
                      <a:pt x="155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41">
                <a:extLst>
                  <a:ext uri="{FF2B5EF4-FFF2-40B4-BE49-F238E27FC236}">
                    <a16:creationId xmlns:a16="http://schemas.microsoft.com/office/drawing/2014/main" id="{E003C437-0E51-475C-9768-609E1F7CD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1231" y="1964647"/>
                <a:ext cx="619825" cy="509734"/>
              </a:xfrm>
              <a:custGeom>
                <a:avLst/>
                <a:gdLst/>
                <a:ahLst/>
                <a:cxnLst>
                  <a:cxn ang="0">
                    <a:pos x="92" y="310"/>
                  </a:cxn>
                  <a:cxn ang="0">
                    <a:pos x="82" y="312"/>
                  </a:cxn>
                  <a:cxn ang="0">
                    <a:pos x="62" y="328"/>
                  </a:cxn>
                  <a:cxn ang="0">
                    <a:pos x="24" y="334"/>
                  </a:cxn>
                  <a:cxn ang="0">
                    <a:pos x="10" y="316"/>
                  </a:cxn>
                  <a:cxn ang="0">
                    <a:pos x="16" y="302"/>
                  </a:cxn>
                  <a:cxn ang="0">
                    <a:pos x="4" y="296"/>
                  </a:cxn>
                  <a:cxn ang="0">
                    <a:pos x="8" y="280"/>
                  </a:cxn>
                  <a:cxn ang="0">
                    <a:pos x="0" y="250"/>
                  </a:cxn>
                  <a:cxn ang="0">
                    <a:pos x="26" y="230"/>
                  </a:cxn>
                  <a:cxn ang="0">
                    <a:pos x="56" y="220"/>
                  </a:cxn>
                  <a:cxn ang="0">
                    <a:pos x="70" y="208"/>
                  </a:cxn>
                  <a:cxn ang="0">
                    <a:pos x="98" y="202"/>
                  </a:cxn>
                  <a:cxn ang="0">
                    <a:pos x="84" y="204"/>
                  </a:cxn>
                  <a:cxn ang="0">
                    <a:pos x="92" y="184"/>
                  </a:cxn>
                  <a:cxn ang="0">
                    <a:pos x="113" y="164"/>
                  </a:cxn>
                  <a:cxn ang="0">
                    <a:pos x="137" y="134"/>
                  </a:cxn>
                  <a:cxn ang="0">
                    <a:pos x="157" y="106"/>
                  </a:cxn>
                  <a:cxn ang="0">
                    <a:pos x="175" y="86"/>
                  </a:cxn>
                  <a:cxn ang="0">
                    <a:pos x="185" y="72"/>
                  </a:cxn>
                  <a:cxn ang="0">
                    <a:pos x="163" y="78"/>
                  </a:cxn>
                  <a:cxn ang="0">
                    <a:pos x="165" y="62"/>
                  </a:cxn>
                  <a:cxn ang="0">
                    <a:pos x="183" y="64"/>
                  </a:cxn>
                  <a:cxn ang="0">
                    <a:pos x="203" y="60"/>
                  </a:cxn>
                  <a:cxn ang="0">
                    <a:pos x="199" y="44"/>
                  </a:cxn>
                  <a:cxn ang="0">
                    <a:pos x="225" y="30"/>
                  </a:cxn>
                  <a:cxn ang="0">
                    <a:pos x="243" y="40"/>
                  </a:cxn>
                  <a:cxn ang="0">
                    <a:pos x="267" y="38"/>
                  </a:cxn>
                  <a:cxn ang="0">
                    <a:pos x="285" y="24"/>
                  </a:cxn>
                  <a:cxn ang="0">
                    <a:pos x="291" y="36"/>
                  </a:cxn>
                  <a:cxn ang="0">
                    <a:pos x="309" y="16"/>
                  </a:cxn>
                  <a:cxn ang="0">
                    <a:pos x="337" y="4"/>
                  </a:cxn>
                  <a:cxn ang="0">
                    <a:pos x="319" y="32"/>
                  </a:cxn>
                  <a:cxn ang="0">
                    <a:pos x="343" y="22"/>
                  </a:cxn>
                  <a:cxn ang="0">
                    <a:pos x="373" y="6"/>
                  </a:cxn>
                  <a:cxn ang="0">
                    <a:pos x="387" y="10"/>
                  </a:cxn>
                  <a:cxn ang="0">
                    <a:pos x="401" y="32"/>
                  </a:cxn>
                  <a:cxn ang="0">
                    <a:pos x="397" y="44"/>
                  </a:cxn>
                  <a:cxn ang="0">
                    <a:pos x="387" y="52"/>
                  </a:cxn>
                  <a:cxn ang="0">
                    <a:pos x="355" y="30"/>
                  </a:cxn>
                  <a:cxn ang="0">
                    <a:pos x="333" y="44"/>
                  </a:cxn>
                  <a:cxn ang="0">
                    <a:pos x="317" y="72"/>
                  </a:cxn>
                  <a:cxn ang="0">
                    <a:pos x="275" y="68"/>
                  </a:cxn>
                  <a:cxn ang="0">
                    <a:pos x="261" y="52"/>
                  </a:cxn>
                  <a:cxn ang="0">
                    <a:pos x="241" y="62"/>
                  </a:cxn>
                  <a:cxn ang="0">
                    <a:pos x="227" y="78"/>
                  </a:cxn>
                  <a:cxn ang="0">
                    <a:pos x="213" y="72"/>
                  </a:cxn>
                  <a:cxn ang="0">
                    <a:pos x="195" y="86"/>
                  </a:cxn>
                  <a:cxn ang="0">
                    <a:pos x="183" y="114"/>
                  </a:cxn>
                  <a:cxn ang="0">
                    <a:pos x="169" y="136"/>
                  </a:cxn>
                  <a:cxn ang="0">
                    <a:pos x="153" y="154"/>
                  </a:cxn>
                  <a:cxn ang="0">
                    <a:pos x="149" y="184"/>
                  </a:cxn>
                  <a:cxn ang="0">
                    <a:pos x="113" y="198"/>
                  </a:cxn>
                  <a:cxn ang="0">
                    <a:pos x="125" y="254"/>
                  </a:cxn>
                  <a:cxn ang="0">
                    <a:pos x="113" y="268"/>
                  </a:cxn>
                  <a:cxn ang="0">
                    <a:pos x="121" y="288"/>
                  </a:cxn>
                  <a:cxn ang="0">
                    <a:pos x="113" y="312"/>
                  </a:cxn>
                </a:cxnLst>
                <a:rect l="0" t="0" r="r" b="b"/>
                <a:pathLst>
                  <a:path w="411" h="338">
                    <a:moveTo>
                      <a:pt x="96" y="314"/>
                    </a:moveTo>
                    <a:lnTo>
                      <a:pt x="92" y="310"/>
                    </a:lnTo>
                    <a:lnTo>
                      <a:pt x="88" y="300"/>
                    </a:lnTo>
                    <a:lnTo>
                      <a:pt x="82" y="312"/>
                    </a:lnTo>
                    <a:lnTo>
                      <a:pt x="74" y="316"/>
                    </a:lnTo>
                    <a:lnTo>
                      <a:pt x="62" y="328"/>
                    </a:lnTo>
                    <a:lnTo>
                      <a:pt x="42" y="338"/>
                    </a:lnTo>
                    <a:lnTo>
                      <a:pt x="24" y="334"/>
                    </a:lnTo>
                    <a:lnTo>
                      <a:pt x="12" y="324"/>
                    </a:lnTo>
                    <a:lnTo>
                      <a:pt x="10" y="316"/>
                    </a:lnTo>
                    <a:lnTo>
                      <a:pt x="18" y="306"/>
                    </a:lnTo>
                    <a:lnTo>
                      <a:pt x="16" y="302"/>
                    </a:lnTo>
                    <a:lnTo>
                      <a:pt x="6" y="304"/>
                    </a:lnTo>
                    <a:lnTo>
                      <a:pt x="4" y="296"/>
                    </a:lnTo>
                    <a:lnTo>
                      <a:pt x="18" y="286"/>
                    </a:lnTo>
                    <a:lnTo>
                      <a:pt x="8" y="280"/>
                    </a:lnTo>
                    <a:lnTo>
                      <a:pt x="4" y="272"/>
                    </a:lnTo>
                    <a:lnTo>
                      <a:pt x="0" y="250"/>
                    </a:lnTo>
                    <a:lnTo>
                      <a:pt x="4" y="240"/>
                    </a:lnTo>
                    <a:lnTo>
                      <a:pt x="26" y="230"/>
                    </a:lnTo>
                    <a:lnTo>
                      <a:pt x="42" y="226"/>
                    </a:lnTo>
                    <a:lnTo>
                      <a:pt x="56" y="220"/>
                    </a:lnTo>
                    <a:lnTo>
                      <a:pt x="62" y="208"/>
                    </a:lnTo>
                    <a:lnTo>
                      <a:pt x="70" y="208"/>
                    </a:lnTo>
                    <a:lnTo>
                      <a:pt x="84" y="210"/>
                    </a:lnTo>
                    <a:lnTo>
                      <a:pt x="98" y="202"/>
                    </a:lnTo>
                    <a:lnTo>
                      <a:pt x="94" y="194"/>
                    </a:lnTo>
                    <a:lnTo>
                      <a:pt x="84" y="204"/>
                    </a:lnTo>
                    <a:lnTo>
                      <a:pt x="74" y="202"/>
                    </a:lnTo>
                    <a:lnTo>
                      <a:pt x="92" y="184"/>
                    </a:lnTo>
                    <a:lnTo>
                      <a:pt x="103" y="178"/>
                    </a:lnTo>
                    <a:lnTo>
                      <a:pt x="113" y="164"/>
                    </a:lnTo>
                    <a:lnTo>
                      <a:pt x="127" y="140"/>
                    </a:lnTo>
                    <a:lnTo>
                      <a:pt x="137" y="134"/>
                    </a:lnTo>
                    <a:lnTo>
                      <a:pt x="137" y="122"/>
                    </a:lnTo>
                    <a:lnTo>
                      <a:pt x="157" y="106"/>
                    </a:lnTo>
                    <a:lnTo>
                      <a:pt x="167" y="100"/>
                    </a:lnTo>
                    <a:lnTo>
                      <a:pt x="175" y="86"/>
                    </a:lnTo>
                    <a:lnTo>
                      <a:pt x="183" y="86"/>
                    </a:lnTo>
                    <a:lnTo>
                      <a:pt x="185" y="72"/>
                    </a:lnTo>
                    <a:lnTo>
                      <a:pt x="175" y="78"/>
                    </a:lnTo>
                    <a:lnTo>
                      <a:pt x="163" y="78"/>
                    </a:lnTo>
                    <a:lnTo>
                      <a:pt x="161" y="72"/>
                    </a:lnTo>
                    <a:lnTo>
                      <a:pt x="165" y="62"/>
                    </a:lnTo>
                    <a:lnTo>
                      <a:pt x="175" y="56"/>
                    </a:lnTo>
                    <a:lnTo>
                      <a:pt x="183" y="64"/>
                    </a:lnTo>
                    <a:lnTo>
                      <a:pt x="201" y="68"/>
                    </a:lnTo>
                    <a:lnTo>
                      <a:pt x="203" y="60"/>
                    </a:lnTo>
                    <a:lnTo>
                      <a:pt x="193" y="54"/>
                    </a:lnTo>
                    <a:lnTo>
                      <a:pt x="199" y="44"/>
                    </a:lnTo>
                    <a:lnTo>
                      <a:pt x="217" y="48"/>
                    </a:lnTo>
                    <a:lnTo>
                      <a:pt x="225" y="30"/>
                    </a:lnTo>
                    <a:lnTo>
                      <a:pt x="237" y="30"/>
                    </a:lnTo>
                    <a:lnTo>
                      <a:pt x="243" y="40"/>
                    </a:lnTo>
                    <a:lnTo>
                      <a:pt x="257" y="32"/>
                    </a:lnTo>
                    <a:lnTo>
                      <a:pt x="267" y="38"/>
                    </a:lnTo>
                    <a:lnTo>
                      <a:pt x="273" y="26"/>
                    </a:lnTo>
                    <a:lnTo>
                      <a:pt x="285" y="24"/>
                    </a:lnTo>
                    <a:lnTo>
                      <a:pt x="285" y="34"/>
                    </a:lnTo>
                    <a:lnTo>
                      <a:pt x="291" y="36"/>
                    </a:lnTo>
                    <a:lnTo>
                      <a:pt x="295" y="16"/>
                    </a:lnTo>
                    <a:lnTo>
                      <a:pt x="309" y="16"/>
                    </a:lnTo>
                    <a:lnTo>
                      <a:pt x="329" y="0"/>
                    </a:lnTo>
                    <a:lnTo>
                      <a:pt x="337" y="4"/>
                    </a:lnTo>
                    <a:lnTo>
                      <a:pt x="319" y="22"/>
                    </a:lnTo>
                    <a:lnTo>
                      <a:pt x="319" y="32"/>
                    </a:lnTo>
                    <a:lnTo>
                      <a:pt x="343" y="10"/>
                    </a:lnTo>
                    <a:lnTo>
                      <a:pt x="343" y="22"/>
                    </a:lnTo>
                    <a:lnTo>
                      <a:pt x="359" y="4"/>
                    </a:lnTo>
                    <a:lnTo>
                      <a:pt x="373" y="6"/>
                    </a:lnTo>
                    <a:lnTo>
                      <a:pt x="369" y="20"/>
                    </a:lnTo>
                    <a:lnTo>
                      <a:pt x="387" y="10"/>
                    </a:lnTo>
                    <a:lnTo>
                      <a:pt x="411" y="20"/>
                    </a:lnTo>
                    <a:lnTo>
                      <a:pt x="401" y="32"/>
                    </a:lnTo>
                    <a:lnTo>
                      <a:pt x="381" y="30"/>
                    </a:lnTo>
                    <a:lnTo>
                      <a:pt x="397" y="44"/>
                    </a:lnTo>
                    <a:lnTo>
                      <a:pt x="397" y="50"/>
                    </a:lnTo>
                    <a:lnTo>
                      <a:pt x="387" y="52"/>
                    </a:lnTo>
                    <a:lnTo>
                      <a:pt x="377" y="38"/>
                    </a:lnTo>
                    <a:lnTo>
                      <a:pt x="355" y="30"/>
                    </a:lnTo>
                    <a:lnTo>
                      <a:pt x="335" y="42"/>
                    </a:lnTo>
                    <a:lnTo>
                      <a:pt x="333" y="44"/>
                    </a:lnTo>
                    <a:lnTo>
                      <a:pt x="329" y="60"/>
                    </a:lnTo>
                    <a:lnTo>
                      <a:pt x="317" y="72"/>
                    </a:lnTo>
                    <a:lnTo>
                      <a:pt x="303" y="70"/>
                    </a:lnTo>
                    <a:lnTo>
                      <a:pt x="275" y="68"/>
                    </a:lnTo>
                    <a:lnTo>
                      <a:pt x="267" y="58"/>
                    </a:lnTo>
                    <a:lnTo>
                      <a:pt x="261" y="52"/>
                    </a:lnTo>
                    <a:lnTo>
                      <a:pt x="251" y="60"/>
                    </a:lnTo>
                    <a:lnTo>
                      <a:pt x="241" y="62"/>
                    </a:lnTo>
                    <a:lnTo>
                      <a:pt x="241" y="78"/>
                    </a:lnTo>
                    <a:lnTo>
                      <a:pt x="227" y="78"/>
                    </a:lnTo>
                    <a:lnTo>
                      <a:pt x="227" y="70"/>
                    </a:lnTo>
                    <a:lnTo>
                      <a:pt x="213" y="72"/>
                    </a:lnTo>
                    <a:lnTo>
                      <a:pt x="213" y="84"/>
                    </a:lnTo>
                    <a:lnTo>
                      <a:pt x="195" y="86"/>
                    </a:lnTo>
                    <a:lnTo>
                      <a:pt x="183" y="102"/>
                    </a:lnTo>
                    <a:lnTo>
                      <a:pt x="183" y="114"/>
                    </a:lnTo>
                    <a:lnTo>
                      <a:pt x="171" y="124"/>
                    </a:lnTo>
                    <a:lnTo>
                      <a:pt x="169" y="136"/>
                    </a:lnTo>
                    <a:lnTo>
                      <a:pt x="155" y="140"/>
                    </a:lnTo>
                    <a:lnTo>
                      <a:pt x="153" y="154"/>
                    </a:lnTo>
                    <a:lnTo>
                      <a:pt x="143" y="170"/>
                    </a:lnTo>
                    <a:lnTo>
                      <a:pt x="149" y="184"/>
                    </a:lnTo>
                    <a:lnTo>
                      <a:pt x="145" y="188"/>
                    </a:lnTo>
                    <a:lnTo>
                      <a:pt x="113" y="198"/>
                    </a:lnTo>
                    <a:lnTo>
                      <a:pt x="113" y="248"/>
                    </a:lnTo>
                    <a:lnTo>
                      <a:pt x="125" y="254"/>
                    </a:lnTo>
                    <a:lnTo>
                      <a:pt x="127" y="266"/>
                    </a:lnTo>
                    <a:lnTo>
                      <a:pt x="113" y="268"/>
                    </a:lnTo>
                    <a:lnTo>
                      <a:pt x="125" y="276"/>
                    </a:lnTo>
                    <a:lnTo>
                      <a:pt x="121" y="288"/>
                    </a:lnTo>
                    <a:lnTo>
                      <a:pt x="113" y="296"/>
                    </a:lnTo>
                    <a:lnTo>
                      <a:pt x="113" y="312"/>
                    </a:lnTo>
                    <a:lnTo>
                      <a:pt x="96" y="3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42">
                <a:extLst>
                  <a:ext uri="{FF2B5EF4-FFF2-40B4-BE49-F238E27FC236}">
                    <a16:creationId xmlns:a16="http://schemas.microsoft.com/office/drawing/2014/main" id="{35B5AD7C-8CC2-4947-BA11-FC3974D9D4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6118" y="2420090"/>
                <a:ext cx="105566" cy="66356"/>
              </a:xfrm>
              <a:custGeom>
                <a:avLst/>
                <a:gdLst/>
                <a:ahLst/>
                <a:cxnLst>
                  <a:cxn ang="0">
                    <a:pos x="16" y="36"/>
                  </a:cxn>
                  <a:cxn ang="0">
                    <a:pos x="28" y="36"/>
                  </a:cxn>
                  <a:cxn ang="0">
                    <a:pos x="40" y="40"/>
                  </a:cxn>
                  <a:cxn ang="0">
                    <a:pos x="52" y="44"/>
                  </a:cxn>
                  <a:cxn ang="0">
                    <a:pos x="62" y="44"/>
                  </a:cxn>
                  <a:cxn ang="0">
                    <a:pos x="64" y="32"/>
                  </a:cxn>
                  <a:cxn ang="0">
                    <a:pos x="64" y="16"/>
                  </a:cxn>
                  <a:cxn ang="0">
                    <a:pos x="70" y="4"/>
                  </a:cxn>
                  <a:cxn ang="0">
                    <a:pos x="54" y="6"/>
                  </a:cxn>
                  <a:cxn ang="0">
                    <a:pos x="40" y="0"/>
                  </a:cxn>
                  <a:cxn ang="0">
                    <a:pos x="18" y="4"/>
                  </a:cxn>
                  <a:cxn ang="0">
                    <a:pos x="2" y="8"/>
                  </a:cxn>
                  <a:cxn ang="0">
                    <a:pos x="0" y="20"/>
                  </a:cxn>
                  <a:cxn ang="0">
                    <a:pos x="6" y="30"/>
                  </a:cxn>
                  <a:cxn ang="0">
                    <a:pos x="14" y="30"/>
                  </a:cxn>
                  <a:cxn ang="0">
                    <a:pos x="16" y="36"/>
                  </a:cxn>
                </a:cxnLst>
                <a:rect l="0" t="0" r="r" b="b"/>
                <a:pathLst>
                  <a:path w="70" h="44">
                    <a:moveTo>
                      <a:pt x="16" y="36"/>
                    </a:moveTo>
                    <a:lnTo>
                      <a:pt x="28" y="36"/>
                    </a:lnTo>
                    <a:lnTo>
                      <a:pt x="40" y="40"/>
                    </a:lnTo>
                    <a:lnTo>
                      <a:pt x="52" y="44"/>
                    </a:lnTo>
                    <a:lnTo>
                      <a:pt x="62" y="44"/>
                    </a:lnTo>
                    <a:lnTo>
                      <a:pt x="64" y="32"/>
                    </a:lnTo>
                    <a:lnTo>
                      <a:pt x="64" y="16"/>
                    </a:lnTo>
                    <a:lnTo>
                      <a:pt x="70" y="4"/>
                    </a:lnTo>
                    <a:lnTo>
                      <a:pt x="54" y="6"/>
                    </a:lnTo>
                    <a:lnTo>
                      <a:pt x="40" y="0"/>
                    </a:lnTo>
                    <a:lnTo>
                      <a:pt x="18" y="4"/>
                    </a:lnTo>
                    <a:lnTo>
                      <a:pt x="2" y="8"/>
                    </a:lnTo>
                    <a:lnTo>
                      <a:pt x="0" y="20"/>
                    </a:lnTo>
                    <a:lnTo>
                      <a:pt x="6" y="30"/>
                    </a:lnTo>
                    <a:lnTo>
                      <a:pt x="14" y="30"/>
                    </a:lnTo>
                    <a:lnTo>
                      <a:pt x="16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3">
                <a:extLst>
                  <a:ext uri="{FF2B5EF4-FFF2-40B4-BE49-F238E27FC236}">
                    <a16:creationId xmlns:a16="http://schemas.microsoft.com/office/drawing/2014/main" id="{FD17C3E4-249C-48B8-94B4-5A91C7920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794" y="2474381"/>
                <a:ext cx="174938" cy="81437"/>
              </a:xfrm>
              <a:custGeom>
                <a:avLst/>
                <a:gdLst/>
                <a:ahLst/>
                <a:cxnLst>
                  <a:cxn ang="0">
                    <a:pos x="26" y="12"/>
                  </a:cxn>
                  <a:cxn ang="0">
                    <a:pos x="36" y="18"/>
                  </a:cxn>
                  <a:cxn ang="0">
                    <a:pos x="46" y="24"/>
                  </a:cxn>
                  <a:cxn ang="0">
                    <a:pos x="54" y="18"/>
                  </a:cxn>
                  <a:cxn ang="0">
                    <a:pos x="56" y="8"/>
                  </a:cxn>
                  <a:cxn ang="0">
                    <a:pos x="56" y="0"/>
                  </a:cxn>
                  <a:cxn ang="0">
                    <a:pos x="68" y="0"/>
                  </a:cxn>
                  <a:cxn ang="0">
                    <a:pos x="80" y="4"/>
                  </a:cxn>
                  <a:cxn ang="0">
                    <a:pos x="88" y="6"/>
                  </a:cxn>
                  <a:cxn ang="0">
                    <a:pos x="102" y="8"/>
                  </a:cxn>
                  <a:cxn ang="0">
                    <a:pos x="104" y="12"/>
                  </a:cxn>
                  <a:cxn ang="0">
                    <a:pos x="108" y="20"/>
                  </a:cxn>
                  <a:cxn ang="0">
                    <a:pos x="112" y="36"/>
                  </a:cxn>
                  <a:cxn ang="0">
                    <a:pos x="116" y="42"/>
                  </a:cxn>
                  <a:cxn ang="0">
                    <a:pos x="104" y="50"/>
                  </a:cxn>
                  <a:cxn ang="0">
                    <a:pos x="90" y="54"/>
                  </a:cxn>
                  <a:cxn ang="0">
                    <a:pos x="62" y="36"/>
                  </a:cxn>
                  <a:cxn ang="0">
                    <a:pos x="10" y="38"/>
                  </a:cxn>
                  <a:cxn ang="0">
                    <a:pos x="0" y="40"/>
                  </a:cxn>
                  <a:cxn ang="0">
                    <a:pos x="0" y="30"/>
                  </a:cxn>
                  <a:cxn ang="0">
                    <a:pos x="8" y="20"/>
                  </a:cxn>
                  <a:cxn ang="0">
                    <a:pos x="14" y="10"/>
                  </a:cxn>
                  <a:cxn ang="0">
                    <a:pos x="26" y="12"/>
                  </a:cxn>
                </a:cxnLst>
                <a:rect l="0" t="0" r="r" b="b"/>
                <a:pathLst>
                  <a:path w="116" h="54">
                    <a:moveTo>
                      <a:pt x="26" y="12"/>
                    </a:moveTo>
                    <a:lnTo>
                      <a:pt x="36" y="18"/>
                    </a:lnTo>
                    <a:lnTo>
                      <a:pt x="46" y="24"/>
                    </a:lnTo>
                    <a:lnTo>
                      <a:pt x="54" y="18"/>
                    </a:lnTo>
                    <a:lnTo>
                      <a:pt x="56" y="8"/>
                    </a:lnTo>
                    <a:lnTo>
                      <a:pt x="56" y="0"/>
                    </a:lnTo>
                    <a:lnTo>
                      <a:pt x="68" y="0"/>
                    </a:lnTo>
                    <a:lnTo>
                      <a:pt x="80" y="4"/>
                    </a:lnTo>
                    <a:lnTo>
                      <a:pt x="88" y="6"/>
                    </a:lnTo>
                    <a:lnTo>
                      <a:pt x="102" y="8"/>
                    </a:lnTo>
                    <a:lnTo>
                      <a:pt x="104" y="12"/>
                    </a:lnTo>
                    <a:lnTo>
                      <a:pt x="108" y="20"/>
                    </a:lnTo>
                    <a:lnTo>
                      <a:pt x="112" y="36"/>
                    </a:lnTo>
                    <a:lnTo>
                      <a:pt x="116" y="42"/>
                    </a:lnTo>
                    <a:lnTo>
                      <a:pt x="104" y="50"/>
                    </a:lnTo>
                    <a:lnTo>
                      <a:pt x="90" y="54"/>
                    </a:lnTo>
                    <a:lnTo>
                      <a:pt x="62" y="36"/>
                    </a:lnTo>
                    <a:lnTo>
                      <a:pt x="10" y="38"/>
                    </a:lnTo>
                    <a:lnTo>
                      <a:pt x="0" y="40"/>
                    </a:lnTo>
                    <a:lnTo>
                      <a:pt x="0" y="30"/>
                    </a:lnTo>
                    <a:lnTo>
                      <a:pt x="8" y="20"/>
                    </a:lnTo>
                    <a:lnTo>
                      <a:pt x="14" y="10"/>
                    </a:lnTo>
                    <a:lnTo>
                      <a:pt x="26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44">
                <a:extLst>
                  <a:ext uri="{FF2B5EF4-FFF2-40B4-BE49-F238E27FC236}">
                    <a16:creationId xmlns:a16="http://schemas.microsoft.com/office/drawing/2014/main" id="{327AD94B-D9DB-4E68-A341-D99F683138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794" y="2528672"/>
                <a:ext cx="135728" cy="8143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0" y="2"/>
                  </a:cxn>
                  <a:cxn ang="0">
                    <a:pos x="62" y="0"/>
                  </a:cxn>
                  <a:cxn ang="0">
                    <a:pos x="90" y="18"/>
                  </a:cxn>
                  <a:cxn ang="0">
                    <a:pos x="90" y="30"/>
                  </a:cxn>
                  <a:cxn ang="0">
                    <a:pos x="76" y="34"/>
                  </a:cxn>
                  <a:cxn ang="0">
                    <a:pos x="74" y="50"/>
                  </a:cxn>
                  <a:cxn ang="0">
                    <a:pos x="58" y="52"/>
                  </a:cxn>
                  <a:cxn ang="0">
                    <a:pos x="38" y="54"/>
                  </a:cxn>
                  <a:cxn ang="0">
                    <a:pos x="28" y="44"/>
                  </a:cxn>
                  <a:cxn ang="0">
                    <a:pos x="30" y="34"/>
                  </a:cxn>
                  <a:cxn ang="0">
                    <a:pos x="20" y="30"/>
                  </a:cxn>
                  <a:cxn ang="0">
                    <a:pos x="4" y="26"/>
                  </a:cxn>
                  <a:cxn ang="0">
                    <a:pos x="0" y="4"/>
                  </a:cxn>
                </a:cxnLst>
                <a:rect l="0" t="0" r="r" b="b"/>
                <a:pathLst>
                  <a:path w="90" h="54">
                    <a:moveTo>
                      <a:pt x="0" y="4"/>
                    </a:moveTo>
                    <a:lnTo>
                      <a:pt x="10" y="2"/>
                    </a:lnTo>
                    <a:lnTo>
                      <a:pt x="62" y="0"/>
                    </a:lnTo>
                    <a:lnTo>
                      <a:pt x="90" y="18"/>
                    </a:lnTo>
                    <a:lnTo>
                      <a:pt x="90" y="30"/>
                    </a:lnTo>
                    <a:lnTo>
                      <a:pt x="76" y="34"/>
                    </a:lnTo>
                    <a:lnTo>
                      <a:pt x="74" y="50"/>
                    </a:lnTo>
                    <a:lnTo>
                      <a:pt x="58" y="52"/>
                    </a:lnTo>
                    <a:lnTo>
                      <a:pt x="38" y="54"/>
                    </a:lnTo>
                    <a:lnTo>
                      <a:pt x="28" y="44"/>
                    </a:lnTo>
                    <a:lnTo>
                      <a:pt x="30" y="34"/>
                    </a:lnTo>
                    <a:lnTo>
                      <a:pt x="20" y="30"/>
                    </a:lnTo>
                    <a:lnTo>
                      <a:pt x="4" y="2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45">
                <a:extLst>
                  <a:ext uri="{FF2B5EF4-FFF2-40B4-BE49-F238E27FC236}">
                    <a16:creationId xmlns:a16="http://schemas.microsoft.com/office/drawing/2014/main" id="{184CFEC5-9F50-47BE-BED8-CA44F69F4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616" y="2567882"/>
                <a:ext cx="78421" cy="3016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4" y="20"/>
                  </a:cxn>
                  <a:cxn ang="0">
                    <a:pos x="50" y="18"/>
                  </a:cxn>
                  <a:cxn ang="0">
                    <a:pos x="52" y="8"/>
                  </a:cxn>
                  <a:cxn ang="0">
                    <a:pos x="30" y="0"/>
                  </a:cxn>
                  <a:cxn ang="0">
                    <a:pos x="24" y="8"/>
                  </a:cxn>
                  <a:cxn ang="0">
                    <a:pos x="8" y="6"/>
                  </a:cxn>
                  <a:cxn ang="0">
                    <a:pos x="6" y="12"/>
                  </a:cxn>
                  <a:cxn ang="0">
                    <a:pos x="0" y="12"/>
                  </a:cxn>
                </a:cxnLst>
                <a:rect l="0" t="0" r="r" b="b"/>
                <a:pathLst>
                  <a:path w="52" h="20">
                    <a:moveTo>
                      <a:pt x="0" y="12"/>
                    </a:moveTo>
                    <a:lnTo>
                      <a:pt x="4" y="20"/>
                    </a:lnTo>
                    <a:lnTo>
                      <a:pt x="50" y="18"/>
                    </a:lnTo>
                    <a:lnTo>
                      <a:pt x="52" y="8"/>
                    </a:lnTo>
                    <a:lnTo>
                      <a:pt x="30" y="0"/>
                    </a:lnTo>
                    <a:lnTo>
                      <a:pt x="24" y="8"/>
                    </a:lnTo>
                    <a:lnTo>
                      <a:pt x="8" y="6"/>
                    </a:lnTo>
                    <a:lnTo>
                      <a:pt x="6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6">
                <a:extLst>
                  <a:ext uri="{FF2B5EF4-FFF2-40B4-BE49-F238E27FC236}">
                    <a16:creationId xmlns:a16="http://schemas.microsoft.com/office/drawing/2014/main" id="{A52A25DF-A247-4B49-AA6C-397850E896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0085" y="2537720"/>
                <a:ext cx="226213" cy="159857"/>
              </a:xfrm>
              <a:custGeom>
                <a:avLst/>
                <a:gdLst/>
                <a:ahLst/>
                <a:cxnLst>
                  <a:cxn ang="0">
                    <a:pos x="2" y="48"/>
                  </a:cxn>
                  <a:cxn ang="0">
                    <a:pos x="24" y="44"/>
                  </a:cxn>
                  <a:cxn ang="0">
                    <a:pos x="38" y="44"/>
                  </a:cxn>
                  <a:cxn ang="0">
                    <a:pos x="40" y="28"/>
                  </a:cxn>
                  <a:cxn ang="0">
                    <a:pos x="54" y="24"/>
                  </a:cxn>
                  <a:cxn ang="0">
                    <a:pos x="54" y="12"/>
                  </a:cxn>
                  <a:cxn ang="0">
                    <a:pos x="68" y="8"/>
                  </a:cxn>
                  <a:cxn ang="0">
                    <a:pos x="80" y="0"/>
                  </a:cxn>
                  <a:cxn ang="0">
                    <a:pos x="98" y="4"/>
                  </a:cxn>
                  <a:cxn ang="0">
                    <a:pos x="98" y="10"/>
                  </a:cxn>
                  <a:cxn ang="0">
                    <a:pos x="118" y="12"/>
                  </a:cxn>
                  <a:cxn ang="0">
                    <a:pos x="122" y="34"/>
                  </a:cxn>
                  <a:cxn ang="0">
                    <a:pos x="150" y="64"/>
                  </a:cxn>
                  <a:cxn ang="0">
                    <a:pos x="148" y="66"/>
                  </a:cxn>
                  <a:cxn ang="0">
                    <a:pos x="130" y="66"/>
                  </a:cxn>
                  <a:cxn ang="0">
                    <a:pos x="130" y="86"/>
                  </a:cxn>
                  <a:cxn ang="0">
                    <a:pos x="118" y="88"/>
                  </a:cxn>
                  <a:cxn ang="0">
                    <a:pos x="114" y="106"/>
                  </a:cxn>
                  <a:cxn ang="0">
                    <a:pos x="94" y="104"/>
                  </a:cxn>
                  <a:cxn ang="0">
                    <a:pos x="92" y="98"/>
                  </a:cxn>
                  <a:cxn ang="0">
                    <a:pos x="64" y="98"/>
                  </a:cxn>
                  <a:cxn ang="0">
                    <a:pos x="46" y="94"/>
                  </a:cxn>
                  <a:cxn ang="0">
                    <a:pos x="16" y="88"/>
                  </a:cxn>
                  <a:cxn ang="0">
                    <a:pos x="6" y="102"/>
                  </a:cxn>
                  <a:cxn ang="0">
                    <a:pos x="6" y="88"/>
                  </a:cxn>
                  <a:cxn ang="0">
                    <a:pos x="0" y="84"/>
                  </a:cxn>
                  <a:cxn ang="0">
                    <a:pos x="2" y="78"/>
                  </a:cxn>
                  <a:cxn ang="0">
                    <a:pos x="10" y="78"/>
                  </a:cxn>
                  <a:cxn ang="0">
                    <a:pos x="10" y="64"/>
                  </a:cxn>
                  <a:cxn ang="0">
                    <a:pos x="6" y="60"/>
                  </a:cxn>
                  <a:cxn ang="0">
                    <a:pos x="2" y="48"/>
                  </a:cxn>
                </a:cxnLst>
                <a:rect l="0" t="0" r="r" b="b"/>
                <a:pathLst>
                  <a:path w="150" h="106">
                    <a:moveTo>
                      <a:pt x="2" y="48"/>
                    </a:moveTo>
                    <a:lnTo>
                      <a:pt x="24" y="44"/>
                    </a:lnTo>
                    <a:lnTo>
                      <a:pt x="38" y="44"/>
                    </a:lnTo>
                    <a:lnTo>
                      <a:pt x="40" y="28"/>
                    </a:lnTo>
                    <a:lnTo>
                      <a:pt x="54" y="24"/>
                    </a:lnTo>
                    <a:lnTo>
                      <a:pt x="54" y="12"/>
                    </a:lnTo>
                    <a:lnTo>
                      <a:pt x="68" y="8"/>
                    </a:lnTo>
                    <a:lnTo>
                      <a:pt x="80" y="0"/>
                    </a:lnTo>
                    <a:lnTo>
                      <a:pt x="98" y="4"/>
                    </a:lnTo>
                    <a:lnTo>
                      <a:pt x="98" y="10"/>
                    </a:lnTo>
                    <a:lnTo>
                      <a:pt x="118" y="12"/>
                    </a:lnTo>
                    <a:lnTo>
                      <a:pt x="122" y="34"/>
                    </a:lnTo>
                    <a:lnTo>
                      <a:pt x="150" y="64"/>
                    </a:lnTo>
                    <a:lnTo>
                      <a:pt x="148" y="66"/>
                    </a:lnTo>
                    <a:lnTo>
                      <a:pt x="130" y="66"/>
                    </a:lnTo>
                    <a:lnTo>
                      <a:pt x="130" y="86"/>
                    </a:lnTo>
                    <a:lnTo>
                      <a:pt x="118" y="88"/>
                    </a:lnTo>
                    <a:lnTo>
                      <a:pt x="114" y="106"/>
                    </a:lnTo>
                    <a:lnTo>
                      <a:pt x="94" y="104"/>
                    </a:lnTo>
                    <a:lnTo>
                      <a:pt x="92" y="98"/>
                    </a:lnTo>
                    <a:lnTo>
                      <a:pt x="64" y="98"/>
                    </a:lnTo>
                    <a:lnTo>
                      <a:pt x="46" y="94"/>
                    </a:lnTo>
                    <a:lnTo>
                      <a:pt x="16" y="88"/>
                    </a:lnTo>
                    <a:lnTo>
                      <a:pt x="6" y="102"/>
                    </a:lnTo>
                    <a:lnTo>
                      <a:pt x="6" y="88"/>
                    </a:lnTo>
                    <a:lnTo>
                      <a:pt x="0" y="84"/>
                    </a:lnTo>
                    <a:lnTo>
                      <a:pt x="2" y="78"/>
                    </a:lnTo>
                    <a:lnTo>
                      <a:pt x="10" y="78"/>
                    </a:lnTo>
                    <a:lnTo>
                      <a:pt x="10" y="64"/>
                    </a:lnTo>
                    <a:lnTo>
                      <a:pt x="6" y="60"/>
                    </a:lnTo>
                    <a:lnTo>
                      <a:pt x="2" y="4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" name="Freeform 147">
                <a:extLst>
                  <a:ext uri="{FF2B5EF4-FFF2-40B4-BE49-F238E27FC236}">
                    <a16:creationId xmlns:a16="http://schemas.microsoft.com/office/drawing/2014/main" id="{E8BA618C-4282-4716-9A36-36FA5B87B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8823" y="2450251"/>
                <a:ext cx="190019" cy="289553"/>
              </a:xfrm>
              <a:custGeom>
                <a:avLst/>
                <a:gdLst/>
                <a:ahLst/>
                <a:cxnLst>
                  <a:cxn ang="0">
                    <a:pos x="38" y="84"/>
                  </a:cxn>
                  <a:cxn ang="0">
                    <a:pos x="16" y="90"/>
                  </a:cxn>
                  <a:cxn ang="0">
                    <a:pos x="20" y="76"/>
                  </a:cxn>
                  <a:cxn ang="0">
                    <a:pos x="14" y="60"/>
                  </a:cxn>
                  <a:cxn ang="0">
                    <a:pos x="0" y="60"/>
                  </a:cxn>
                  <a:cxn ang="0">
                    <a:pos x="4" y="44"/>
                  </a:cxn>
                  <a:cxn ang="0">
                    <a:pos x="2" y="20"/>
                  </a:cxn>
                  <a:cxn ang="0">
                    <a:pos x="16" y="0"/>
                  </a:cxn>
                  <a:cxn ang="0">
                    <a:pos x="28" y="26"/>
                  </a:cxn>
                  <a:cxn ang="0">
                    <a:pos x="60" y="38"/>
                  </a:cxn>
                  <a:cxn ang="0">
                    <a:pos x="40" y="58"/>
                  </a:cxn>
                  <a:cxn ang="0">
                    <a:pos x="42" y="70"/>
                  </a:cxn>
                  <a:cxn ang="0">
                    <a:pos x="66" y="68"/>
                  </a:cxn>
                  <a:cxn ang="0">
                    <a:pos x="72" y="90"/>
                  </a:cxn>
                  <a:cxn ang="0">
                    <a:pos x="92" y="110"/>
                  </a:cxn>
                  <a:cxn ang="0">
                    <a:pos x="98" y="130"/>
                  </a:cxn>
                  <a:cxn ang="0">
                    <a:pos x="116" y="130"/>
                  </a:cxn>
                  <a:cxn ang="0">
                    <a:pos x="120" y="148"/>
                  </a:cxn>
                  <a:cxn ang="0">
                    <a:pos x="102" y="160"/>
                  </a:cxn>
                  <a:cxn ang="0">
                    <a:pos x="116" y="166"/>
                  </a:cxn>
                  <a:cxn ang="0">
                    <a:pos x="96" y="176"/>
                  </a:cxn>
                  <a:cxn ang="0">
                    <a:pos x="38" y="176"/>
                  </a:cxn>
                  <a:cxn ang="0">
                    <a:pos x="22" y="184"/>
                  </a:cxn>
                  <a:cxn ang="0">
                    <a:pos x="6" y="188"/>
                  </a:cxn>
                  <a:cxn ang="0">
                    <a:pos x="34" y="164"/>
                  </a:cxn>
                  <a:cxn ang="0">
                    <a:pos x="54" y="162"/>
                  </a:cxn>
                  <a:cxn ang="0">
                    <a:pos x="48" y="160"/>
                  </a:cxn>
                  <a:cxn ang="0">
                    <a:pos x="30" y="158"/>
                  </a:cxn>
                  <a:cxn ang="0">
                    <a:pos x="14" y="158"/>
                  </a:cxn>
                  <a:cxn ang="0">
                    <a:pos x="18" y="148"/>
                  </a:cxn>
                  <a:cxn ang="0">
                    <a:pos x="34" y="136"/>
                  </a:cxn>
                  <a:cxn ang="0">
                    <a:pos x="24" y="128"/>
                  </a:cxn>
                  <a:cxn ang="0">
                    <a:pos x="48" y="122"/>
                  </a:cxn>
                  <a:cxn ang="0">
                    <a:pos x="52" y="102"/>
                  </a:cxn>
                  <a:cxn ang="0">
                    <a:pos x="44" y="86"/>
                  </a:cxn>
                </a:cxnLst>
                <a:rect l="0" t="0" r="r" b="b"/>
                <a:pathLst>
                  <a:path w="126" h="192">
                    <a:moveTo>
                      <a:pt x="44" y="86"/>
                    </a:moveTo>
                    <a:lnTo>
                      <a:pt x="38" y="84"/>
                    </a:lnTo>
                    <a:lnTo>
                      <a:pt x="32" y="92"/>
                    </a:lnTo>
                    <a:lnTo>
                      <a:pt x="16" y="90"/>
                    </a:lnTo>
                    <a:lnTo>
                      <a:pt x="14" y="82"/>
                    </a:lnTo>
                    <a:lnTo>
                      <a:pt x="20" y="76"/>
                    </a:lnTo>
                    <a:lnTo>
                      <a:pt x="18" y="62"/>
                    </a:lnTo>
                    <a:lnTo>
                      <a:pt x="14" y="60"/>
                    </a:lnTo>
                    <a:lnTo>
                      <a:pt x="6" y="64"/>
                    </a:lnTo>
                    <a:lnTo>
                      <a:pt x="0" y="60"/>
                    </a:lnTo>
                    <a:lnTo>
                      <a:pt x="10" y="48"/>
                    </a:lnTo>
                    <a:lnTo>
                      <a:pt x="4" y="44"/>
                    </a:lnTo>
                    <a:lnTo>
                      <a:pt x="0" y="36"/>
                    </a:lnTo>
                    <a:lnTo>
                      <a:pt x="2" y="20"/>
                    </a:lnTo>
                    <a:lnTo>
                      <a:pt x="12" y="20"/>
                    </a:lnTo>
                    <a:lnTo>
                      <a:pt x="16" y="0"/>
                    </a:lnTo>
                    <a:lnTo>
                      <a:pt x="44" y="2"/>
                    </a:lnTo>
                    <a:lnTo>
                      <a:pt x="28" y="26"/>
                    </a:lnTo>
                    <a:lnTo>
                      <a:pt x="64" y="26"/>
                    </a:lnTo>
                    <a:lnTo>
                      <a:pt x="60" y="38"/>
                    </a:lnTo>
                    <a:lnTo>
                      <a:pt x="48" y="50"/>
                    </a:lnTo>
                    <a:lnTo>
                      <a:pt x="40" y="58"/>
                    </a:lnTo>
                    <a:lnTo>
                      <a:pt x="36" y="66"/>
                    </a:lnTo>
                    <a:lnTo>
                      <a:pt x="42" y="70"/>
                    </a:lnTo>
                    <a:lnTo>
                      <a:pt x="52" y="66"/>
                    </a:lnTo>
                    <a:lnTo>
                      <a:pt x="66" y="68"/>
                    </a:lnTo>
                    <a:lnTo>
                      <a:pt x="70" y="78"/>
                    </a:lnTo>
                    <a:lnTo>
                      <a:pt x="72" y="90"/>
                    </a:lnTo>
                    <a:lnTo>
                      <a:pt x="84" y="98"/>
                    </a:lnTo>
                    <a:lnTo>
                      <a:pt x="92" y="110"/>
                    </a:lnTo>
                    <a:lnTo>
                      <a:pt x="94" y="118"/>
                    </a:lnTo>
                    <a:lnTo>
                      <a:pt x="98" y="130"/>
                    </a:lnTo>
                    <a:lnTo>
                      <a:pt x="106" y="132"/>
                    </a:lnTo>
                    <a:lnTo>
                      <a:pt x="116" y="130"/>
                    </a:lnTo>
                    <a:lnTo>
                      <a:pt x="126" y="138"/>
                    </a:lnTo>
                    <a:lnTo>
                      <a:pt x="120" y="148"/>
                    </a:lnTo>
                    <a:lnTo>
                      <a:pt x="110" y="154"/>
                    </a:lnTo>
                    <a:lnTo>
                      <a:pt x="102" y="160"/>
                    </a:lnTo>
                    <a:lnTo>
                      <a:pt x="108" y="162"/>
                    </a:lnTo>
                    <a:lnTo>
                      <a:pt x="116" y="166"/>
                    </a:lnTo>
                    <a:lnTo>
                      <a:pt x="108" y="172"/>
                    </a:lnTo>
                    <a:lnTo>
                      <a:pt x="96" y="176"/>
                    </a:lnTo>
                    <a:lnTo>
                      <a:pt x="46" y="176"/>
                    </a:lnTo>
                    <a:lnTo>
                      <a:pt x="38" y="176"/>
                    </a:lnTo>
                    <a:lnTo>
                      <a:pt x="38" y="184"/>
                    </a:lnTo>
                    <a:lnTo>
                      <a:pt x="22" y="184"/>
                    </a:lnTo>
                    <a:lnTo>
                      <a:pt x="10" y="192"/>
                    </a:lnTo>
                    <a:lnTo>
                      <a:pt x="6" y="188"/>
                    </a:lnTo>
                    <a:lnTo>
                      <a:pt x="24" y="172"/>
                    </a:lnTo>
                    <a:lnTo>
                      <a:pt x="34" y="164"/>
                    </a:lnTo>
                    <a:lnTo>
                      <a:pt x="46" y="164"/>
                    </a:lnTo>
                    <a:lnTo>
                      <a:pt x="54" y="162"/>
                    </a:lnTo>
                    <a:lnTo>
                      <a:pt x="56" y="154"/>
                    </a:lnTo>
                    <a:lnTo>
                      <a:pt x="48" y="160"/>
                    </a:lnTo>
                    <a:lnTo>
                      <a:pt x="38" y="158"/>
                    </a:lnTo>
                    <a:lnTo>
                      <a:pt x="30" y="158"/>
                    </a:lnTo>
                    <a:lnTo>
                      <a:pt x="24" y="154"/>
                    </a:lnTo>
                    <a:lnTo>
                      <a:pt x="14" y="158"/>
                    </a:lnTo>
                    <a:lnTo>
                      <a:pt x="10" y="154"/>
                    </a:lnTo>
                    <a:lnTo>
                      <a:pt x="18" y="148"/>
                    </a:lnTo>
                    <a:lnTo>
                      <a:pt x="26" y="142"/>
                    </a:lnTo>
                    <a:lnTo>
                      <a:pt x="34" y="136"/>
                    </a:lnTo>
                    <a:lnTo>
                      <a:pt x="34" y="130"/>
                    </a:lnTo>
                    <a:lnTo>
                      <a:pt x="24" y="128"/>
                    </a:lnTo>
                    <a:lnTo>
                      <a:pt x="24" y="120"/>
                    </a:lnTo>
                    <a:lnTo>
                      <a:pt x="48" y="122"/>
                    </a:lnTo>
                    <a:lnTo>
                      <a:pt x="48" y="112"/>
                    </a:lnTo>
                    <a:lnTo>
                      <a:pt x="52" y="102"/>
                    </a:lnTo>
                    <a:lnTo>
                      <a:pt x="38" y="94"/>
                    </a:lnTo>
                    <a:lnTo>
                      <a:pt x="44" y="8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" name="Freeform 148">
                <a:extLst>
                  <a:ext uri="{FF2B5EF4-FFF2-40B4-BE49-F238E27FC236}">
                    <a16:creationId xmlns:a16="http://schemas.microsoft.com/office/drawing/2014/main" id="{0D08DE50-ABD0-4438-B4D0-3D6CE79E0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0564" y="2570898"/>
                <a:ext cx="57307" cy="3619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2"/>
                  </a:cxn>
                  <a:cxn ang="0">
                    <a:pos x="34" y="8"/>
                  </a:cxn>
                  <a:cxn ang="0">
                    <a:pos x="38" y="16"/>
                  </a:cxn>
                  <a:cxn ang="0">
                    <a:pos x="34" y="24"/>
                  </a:cxn>
                  <a:cxn ang="0">
                    <a:pos x="22" y="24"/>
                  </a:cxn>
                  <a:cxn ang="0">
                    <a:pos x="16" y="18"/>
                  </a:cxn>
                  <a:cxn ang="0">
                    <a:pos x="8" y="22"/>
                  </a:cxn>
                  <a:cxn ang="0">
                    <a:pos x="0" y="18"/>
                  </a:cxn>
                  <a:cxn ang="0">
                    <a:pos x="4" y="8"/>
                  </a:cxn>
                  <a:cxn ang="0">
                    <a:pos x="12" y="0"/>
                  </a:cxn>
                </a:cxnLst>
                <a:rect l="0" t="0" r="r" b="b"/>
                <a:pathLst>
                  <a:path w="38" h="24">
                    <a:moveTo>
                      <a:pt x="12" y="0"/>
                    </a:moveTo>
                    <a:lnTo>
                      <a:pt x="30" y="2"/>
                    </a:lnTo>
                    <a:lnTo>
                      <a:pt x="34" y="8"/>
                    </a:lnTo>
                    <a:lnTo>
                      <a:pt x="38" y="16"/>
                    </a:lnTo>
                    <a:lnTo>
                      <a:pt x="34" y="24"/>
                    </a:lnTo>
                    <a:lnTo>
                      <a:pt x="22" y="24"/>
                    </a:lnTo>
                    <a:lnTo>
                      <a:pt x="16" y="18"/>
                    </a:lnTo>
                    <a:lnTo>
                      <a:pt x="8" y="22"/>
                    </a:lnTo>
                    <a:lnTo>
                      <a:pt x="0" y="18"/>
                    </a:lnTo>
                    <a:lnTo>
                      <a:pt x="4" y="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" name="Freeform 149">
                <a:extLst>
                  <a:ext uri="{FF2B5EF4-FFF2-40B4-BE49-F238E27FC236}">
                    <a16:creationId xmlns:a16="http://schemas.microsoft.com/office/drawing/2014/main" id="{D21AE05C-D30F-4367-BE51-497BA4360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6273" y="2598044"/>
                <a:ext cx="99534" cy="93502"/>
              </a:xfrm>
              <a:custGeom>
                <a:avLst/>
                <a:gdLst/>
                <a:ahLst/>
                <a:cxnLst>
                  <a:cxn ang="0">
                    <a:pos x="66" y="26"/>
                  </a:cxn>
                  <a:cxn ang="0">
                    <a:pos x="64" y="44"/>
                  </a:cxn>
                  <a:cxn ang="0">
                    <a:pos x="48" y="48"/>
                  </a:cxn>
                  <a:cxn ang="0">
                    <a:pos x="36" y="52"/>
                  </a:cxn>
                  <a:cxn ang="0">
                    <a:pos x="26" y="58"/>
                  </a:cxn>
                  <a:cxn ang="0">
                    <a:pos x="18" y="62"/>
                  </a:cxn>
                  <a:cxn ang="0">
                    <a:pos x="8" y="58"/>
                  </a:cxn>
                  <a:cxn ang="0">
                    <a:pos x="0" y="48"/>
                  </a:cxn>
                  <a:cxn ang="0">
                    <a:pos x="10" y="40"/>
                  </a:cxn>
                  <a:cxn ang="0">
                    <a:pos x="12" y="30"/>
                  </a:cxn>
                  <a:cxn ang="0">
                    <a:pos x="20" y="26"/>
                  </a:cxn>
                  <a:cxn ang="0">
                    <a:pos x="14" y="22"/>
                  </a:cxn>
                  <a:cxn ang="0">
                    <a:pos x="4" y="24"/>
                  </a:cxn>
                  <a:cxn ang="0">
                    <a:pos x="2" y="16"/>
                  </a:cxn>
                  <a:cxn ang="0">
                    <a:pos x="6" y="12"/>
                  </a:cxn>
                  <a:cxn ang="0">
                    <a:pos x="4" y="6"/>
                  </a:cxn>
                  <a:cxn ang="0">
                    <a:pos x="10" y="0"/>
                  </a:cxn>
                  <a:cxn ang="0">
                    <a:pos x="20" y="4"/>
                  </a:cxn>
                  <a:cxn ang="0">
                    <a:pos x="28" y="2"/>
                  </a:cxn>
                  <a:cxn ang="0">
                    <a:pos x="36" y="0"/>
                  </a:cxn>
                  <a:cxn ang="0">
                    <a:pos x="44" y="4"/>
                  </a:cxn>
                  <a:cxn ang="0">
                    <a:pos x="52" y="0"/>
                  </a:cxn>
                  <a:cxn ang="0">
                    <a:pos x="58" y="6"/>
                  </a:cxn>
                  <a:cxn ang="0">
                    <a:pos x="64" y="12"/>
                  </a:cxn>
                  <a:cxn ang="0">
                    <a:pos x="66" y="26"/>
                  </a:cxn>
                </a:cxnLst>
                <a:rect l="0" t="0" r="r" b="b"/>
                <a:pathLst>
                  <a:path w="66" h="62">
                    <a:moveTo>
                      <a:pt x="66" y="26"/>
                    </a:moveTo>
                    <a:lnTo>
                      <a:pt x="64" y="44"/>
                    </a:lnTo>
                    <a:lnTo>
                      <a:pt x="48" y="48"/>
                    </a:lnTo>
                    <a:lnTo>
                      <a:pt x="36" y="52"/>
                    </a:lnTo>
                    <a:lnTo>
                      <a:pt x="26" y="58"/>
                    </a:lnTo>
                    <a:lnTo>
                      <a:pt x="18" y="62"/>
                    </a:lnTo>
                    <a:lnTo>
                      <a:pt x="8" y="58"/>
                    </a:lnTo>
                    <a:lnTo>
                      <a:pt x="0" y="48"/>
                    </a:lnTo>
                    <a:lnTo>
                      <a:pt x="10" y="40"/>
                    </a:lnTo>
                    <a:lnTo>
                      <a:pt x="12" y="30"/>
                    </a:lnTo>
                    <a:lnTo>
                      <a:pt x="20" y="26"/>
                    </a:lnTo>
                    <a:lnTo>
                      <a:pt x="14" y="22"/>
                    </a:lnTo>
                    <a:lnTo>
                      <a:pt x="4" y="24"/>
                    </a:lnTo>
                    <a:lnTo>
                      <a:pt x="2" y="16"/>
                    </a:lnTo>
                    <a:lnTo>
                      <a:pt x="6" y="12"/>
                    </a:lnTo>
                    <a:lnTo>
                      <a:pt x="4" y="6"/>
                    </a:lnTo>
                    <a:lnTo>
                      <a:pt x="10" y="0"/>
                    </a:lnTo>
                    <a:lnTo>
                      <a:pt x="20" y="4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44" y="4"/>
                    </a:lnTo>
                    <a:lnTo>
                      <a:pt x="52" y="0"/>
                    </a:lnTo>
                    <a:lnTo>
                      <a:pt x="58" y="6"/>
                    </a:lnTo>
                    <a:lnTo>
                      <a:pt x="64" y="12"/>
                    </a:lnTo>
                    <a:lnTo>
                      <a:pt x="66" y="2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" name="Freeform 150">
                <a:extLst>
                  <a:ext uri="{FF2B5EF4-FFF2-40B4-BE49-F238E27FC236}">
                    <a16:creationId xmlns:a16="http://schemas.microsoft.com/office/drawing/2014/main" id="{D8C81AD7-6661-423E-BD0B-447B09845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5360" y="2806160"/>
                <a:ext cx="105566" cy="57307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40" y="2"/>
                  </a:cxn>
                  <a:cxn ang="0">
                    <a:pos x="50" y="0"/>
                  </a:cxn>
                  <a:cxn ang="0">
                    <a:pos x="58" y="2"/>
                  </a:cxn>
                  <a:cxn ang="0">
                    <a:pos x="60" y="4"/>
                  </a:cxn>
                  <a:cxn ang="0">
                    <a:pos x="58" y="8"/>
                  </a:cxn>
                  <a:cxn ang="0">
                    <a:pos x="56" y="14"/>
                  </a:cxn>
                  <a:cxn ang="0">
                    <a:pos x="64" y="16"/>
                  </a:cxn>
                  <a:cxn ang="0">
                    <a:pos x="68" y="16"/>
                  </a:cxn>
                  <a:cxn ang="0">
                    <a:pos x="70" y="20"/>
                  </a:cxn>
                  <a:cxn ang="0">
                    <a:pos x="66" y="28"/>
                  </a:cxn>
                  <a:cxn ang="0">
                    <a:pos x="56" y="30"/>
                  </a:cxn>
                  <a:cxn ang="0">
                    <a:pos x="50" y="24"/>
                  </a:cxn>
                  <a:cxn ang="0">
                    <a:pos x="50" y="34"/>
                  </a:cxn>
                  <a:cxn ang="0">
                    <a:pos x="46" y="36"/>
                  </a:cxn>
                  <a:cxn ang="0">
                    <a:pos x="40" y="34"/>
                  </a:cxn>
                  <a:cxn ang="0">
                    <a:pos x="34" y="30"/>
                  </a:cxn>
                  <a:cxn ang="0">
                    <a:pos x="30" y="32"/>
                  </a:cxn>
                  <a:cxn ang="0">
                    <a:pos x="30" y="36"/>
                  </a:cxn>
                  <a:cxn ang="0">
                    <a:pos x="16" y="38"/>
                  </a:cxn>
                  <a:cxn ang="0">
                    <a:pos x="16" y="28"/>
                  </a:cxn>
                  <a:cxn ang="0">
                    <a:pos x="0" y="28"/>
                  </a:cxn>
                  <a:cxn ang="0">
                    <a:pos x="8" y="16"/>
                  </a:cxn>
                  <a:cxn ang="0">
                    <a:pos x="18" y="6"/>
                  </a:cxn>
                  <a:cxn ang="0">
                    <a:pos x="22" y="6"/>
                  </a:cxn>
                  <a:cxn ang="0">
                    <a:pos x="24" y="2"/>
                  </a:cxn>
                </a:cxnLst>
                <a:rect l="0" t="0" r="r" b="b"/>
                <a:pathLst>
                  <a:path w="70" h="38">
                    <a:moveTo>
                      <a:pt x="24" y="2"/>
                    </a:moveTo>
                    <a:lnTo>
                      <a:pt x="40" y="2"/>
                    </a:lnTo>
                    <a:lnTo>
                      <a:pt x="50" y="0"/>
                    </a:lnTo>
                    <a:lnTo>
                      <a:pt x="58" y="2"/>
                    </a:lnTo>
                    <a:lnTo>
                      <a:pt x="60" y="4"/>
                    </a:lnTo>
                    <a:lnTo>
                      <a:pt x="58" y="8"/>
                    </a:lnTo>
                    <a:lnTo>
                      <a:pt x="56" y="14"/>
                    </a:lnTo>
                    <a:lnTo>
                      <a:pt x="64" y="16"/>
                    </a:lnTo>
                    <a:lnTo>
                      <a:pt x="68" y="16"/>
                    </a:lnTo>
                    <a:lnTo>
                      <a:pt x="70" y="20"/>
                    </a:lnTo>
                    <a:lnTo>
                      <a:pt x="66" y="28"/>
                    </a:lnTo>
                    <a:lnTo>
                      <a:pt x="56" y="30"/>
                    </a:lnTo>
                    <a:lnTo>
                      <a:pt x="50" y="24"/>
                    </a:lnTo>
                    <a:lnTo>
                      <a:pt x="50" y="34"/>
                    </a:lnTo>
                    <a:lnTo>
                      <a:pt x="46" y="36"/>
                    </a:lnTo>
                    <a:lnTo>
                      <a:pt x="40" y="34"/>
                    </a:lnTo>
                    <a:lnTo>
                      <a:pt x="34" y="30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16" y="38"/>
                    </a:lnTo>
                    <a:lnTo>
                      <a:pt x="16" y="28"/>
                    </a:lnTo>
                    <a:lnTo>
                      <a:pt x="0" y="28"/>
                    </a:lnTo>
                    <a:lnTo>
                      <a:pt x="8" y="16"/>
                    </a:lnTo>
                    <a:lnTo>
                      <a:pt x="18" y="6"/>
                    </a:lnTo>
                    <a:lnTo>
                      <a:pt x="22" y="6"/>
                    </a:lnTo>
                    <a:lnTo>
                      <a:pt x="24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Freeform 151">
                <a:extLst>
                  <a:ext uri="{FF2B5EF4-FFF2-40B4-BE49-F238E27FC236}">
                    <a16:creationId xmlns:a16="http://schemas.microsoft.com/office/drawing/2014/main" id="{982BFE05-8BC6-4B3F-B7BC-63800B05BC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8985" y="2703610"/>
                <a:ext cx="307650" cy="259391"/>
              </a:xfrm>
              <a:custGeom>
                <a:avLst/>
                <a:gdLst/>
                <a:ahLst/>
                <a:cxnLst>
                  <a:cxn ang="0">
                    <a:pos x="126" y="8"/>
                  </a:cxn>
                  <a:cxn ang="0">
                    <a:pos x="152" y="24"/>
                  </a:cxn>
                  <a:cxn ang="0">
                    <a:pos x="162" y="32"/>
                  </a:cxn>
                  <a:cxn ang="0">
                    <a:pos x="180" y="36"/>
                  </a:cxn>
                  <a:cxn ang="0">
                    <a:pos x="202" y="40"/>
                  </a:cxn>
                  <a:cxn ang="0">
                    <a:pos x="198" y="56"/>
                  </a:cxn>
                  <a:cxn ang="0">
                    <a:pos x="194" y="70"/>
                  </a:cxn>
                  <a:cxn ang="0">
                    <a:pos x="188" y="74"/>
                  </a:cxn>
                  <a:cxn ang="0">
                    <a:pos x="170" y="96"/>
                  </a:cxn>
                  <a:cxn ang="0">
                    <a:pos x="186" y="106"/>
                  </a:cxn>
                  <a:cxn ang="0">
                    <a:pos x="188" y="116"/>
                  </a:cxn>
                  <a:cxn ang="0">
                    <a:pos x="186" y="140"/>
                  </a:cxn>
                  <a:cxn ang="0">
                    <a:pos x="194" y="148"/>
                  </a:cxn>
                  <a:cxn ang="0">
                    <a:pos x="182" y="158"/>
                  </a:cxn>
                  <a:cxn ang="0">
                    <a:pos x="160" y="156"/>
                  </a:cxn>
                  <a:cxn ang="0">
                    <a:pos x="138" y="152"/>
                  </a:cxn>
                  <a:cxn ang="0">
                    <a:pos x="122" y="162"/>
                  </a:cxn>
                  <a:cxn ang="0">
                    <a:pos x="106" y="172"/>
                  </a:cxn>
                  <a:cxn ang="0">
                    <a:pos x="80" y="168"/>
                  </a:cxn>
                  <a:cxn ang="0">
                    <a:pos x="50" y="156"/>
                  </a:cxn>
                  <a:cxn ang="0">
                    <a:pos x="56" y="128"/>
                  </a:cxn>
                  <a:cxn ang="0">
                    <a:pos x="64" y="116"/>
                  </a:cxn>
                  <a:cxn ang="0">
                    <a:pos x="44" y="90"/>
                  </a:cxn>
                  <a:cxn ang="0">
                    <a:pos x="36" y="76"/>
                  </a:cxn>
                  <a:cxn ang="0">
                    <a:pos x="18" y="66"/>
                  </a:cxn>
                  <a:cxn ang="0">
                    <a:pos x="0" y="60"/>
                  </a:cxn>
                  <a:cxn ang="0">
                    <a:pos x="8" y="50"/>
                  </a:cxn>
                  <a:cxn ang="0">
                    <a:pos x="26" y="48"/>
                  </a:cxn>
                  <a:cxn ang="0">
                    <a:pos x="40" y="50"/>
                  </a:cxn>
                  <a:cxn ang="0">
                    <a:pos x="54" y="46"/>
                  </a:cxn>
                  <a:cxn ang="0">
                    <a:pos x="48" y="30"/>
                  </a:cxn>
                  <a:cxn ang="0">
                    <a:pos x="62" y="36"/>
                  </a:cxn>
                  <a:cxn ang="0">
                    <a:pos x="84" y="28"/>
                  </a:cxn>
                  <a:cxn ang="0">
                    <a:pos x="106" y="18"/>
                  </a:cxn>
                  <a:cxn ang="0">
                    <a:pos x="116" y="0"/>
                  </a:cxn>
                </a:cxnLst>
                <a:rect l="0" t="0" r="r" b="b"/>
                <a:pathLst>
                  <a:path w="204" h="172">
                    <a:moveTo>
                      <a:pt x="116" y="0"/>
                    </a:moveTo>
                    <a:lnTo>
                      <a:pt x="126" y="8"/>
                    </a:lnTo>
                    <a:lnTo>
                      <a:pt x="140" y="20"/>
                    </a:lnTo>
                    <a:lnTo>
                      <a:pt x="152" y="24"/>
                    </a:lnTo>
                    <a:lnTo>
                      <a:pt x="154" y="28"/>
                    </a:lnTo>
                    <a:lnTo>
                      <a:pt x="162" y="32"/>
                    </a:lnTo>
                    <a:lnTo>
                      <a:pt x="174" y="32"/>
                    </a:lnTo>
                    <a:lnTo>
                      <a:pt x="180" y="36"/>
                    </a:lnTo>
                    <a:lnTo>
                      <a:pt x="184" y="40"/>
                    </a:lnTo>
                    <a:lnTo>
                      <a:pt x="202" y="40"/>
                    </a:lnTo>
                    <a:lnTo>
                      <a:pt x="204" y="44"/>
                    </a:lnTo>
                    <a:lnTo>
                      <a:pt x="198" y="56"/>
                    </a:lnTo>
                    <a:lnTo>
                      <a:pt x="194" y="64"/>
                    </a:lnTo>
                    <a:lnTo>
                      <a:pt x="194" y="70"/>
                    </a:lnTo>
                    <a:lnTo>
                      <a:pt x="192" y="74"/>
                    </a:lnTo>
                    <a:lnTo>
                      <a:pt x="188" y="74"/>
                    </a:lnTo>
                    <a:lnTo>
                      <a:pt x="178" y="84"/>
                    </a:lnTo>
                    <a:lnTo>
                      <a:pt x="170" y="96"/>
                    </a:lnTo>
                    <a:lnTo>
                      <a:pt x="186" y="96"/>
                    </a:lnTo>
                    <a:lnTo>
                      <a:pt x="186" y="106"/>
                    </a:lnTo>
                    <a:lnTo>
                      <a:pt x="186" y="112"/>
                    </a:lnTo>
                    <a:lnTo>
                      <a:pt x="188" y="116"/>
                    </a:lnTo>
                    <a:lnTo>
                      <a:pt x="184" y="124"/>
                    </a:lnTo>
                    <a:lnTo>
                      <a:pt x="186" y="140"/>
                    </a:lnTo>
                    <a:lnTo>
                      <a:pt x="194" y="140"/>
                    </a:lnTo>
                    <a:lnTo>
                      <a:pt x="194" y="148"/>
                    </a:lnTo>
                    <a:lnTo>
                      <a:pt x="186" y="150"/>
                    </a:lnTo>
                    <a:lnTo>
                      <a:pt x="182" y="158"/>
                    </a:lnTo>
                    <a:lnTo>
                      <a:pt x="172" y="162"/>
                    </a:lnTo>
                    <a:lnTo>
                      <a:pt x="160" y="156"/>
                    </a:lnTo>
                    <a:lnTo>
                      <a:pt x="150" y="154"/>
                    </a:lnTo>
                    <a:lnTo>
                      <a:pt x="138" y="152"/>
                    </a:lnTo>
                    <a:lnTo>
                      <a:pt x="128" y="156"/>
                    </a:lnTo>
                    <a:lnTo>
                      <a:pt x="122" y="162"/>
                    </a:lnTo>
                    <a:lnTo>
                      <a:pt x="122" y="172"/>
                    </a:lnTo>
                    <a:lnTo>
                      <a:pt x="106" y="172"/>
                    </a:lnTo>
                    <a:lnTo>
                      <a:pt x="92" y="166"/>
                    </a:lnTo>
                    <a:lnTo>
                      <a:pt x="80" y="168"/>
                    </a:lnTo>
                    <a:lnTo>
                      <a:pt x="64" y="162"/>
                    </a:lnTo>
                    <a:lnTo>
                      <a:pt x="50" y="156"/>
                    </a:lnTo>
                    <a:lnTo>
                      <a:pt x="50" y="144"/>
                    </a:lnTo>
                    <a:lnTo>
                      <a:pt x="56" y="128"/>
                    </a:lnTo>
                    <a:lnTo>
                      <a:pt x="56" y="116"/>
                    </a:lnTo>
                    <a:lnTo>
                      <a:pt x="64" y="116"/>
                    </a:lnTo>
                    <a:lnTo>
                      <a:pt x="56" y="98"/>
                    </a:lnTo>
                    <a:lnTo>
                      <a:pt x="44" y="90"/>
                    </a:lnTo>
                    <a:lnTo>
                      <a:pt x="42" y="82"/>
                    </a:lnTo>
                    <a:lnTo>
                      <a:pt x="36" y="76"/>
                    </a:lnTo>
                    <a:lnTo>
                      <a:pt x="26" y="70"/>
                    </a:lnTo>
                    <a:lnTo>
                      <a:pt x="18" y="66"/>
                    </a:lnTo>
                    <a:lnTo>
                      <a:pt x="6" y="66"/>
                    </a:lnTo>
                    <a:lnTo>
                      <a:pt x="0" y="60"/>
                    </a:lnTo>
                    <a:lnTo>
                      <a:pt x="2" y="52"/>
                    </a:lnTo>
                    <a:lnTo>
                      <a:pt x="8" y="50"/>
                    </a:lnTo>
                    <a:lnTo>
                      <a:pt x="18" y="48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40" y="50"/>
                    </a:lnTo>
                    <a:lnTo>
                      <a:pt x="48" y="52"/>
                    </a:lnTo>
                    <a:lnTo>
                      <a:pt x="54" y="46"/>
                    </a:lnTo>
                    <a:lnTo>
                      <a:pt x="50" y="36"/>
                    </a:lnTo>
                    <a:lnTo>
                      <a:pt x="48" y="30"/>
                    </a:lnTo>
                    <a:lnTo>
                      <a:pt x="54" y="30"/>
                    </a:lnTo>
                    <a:lnTo>
                      <a:pt x="62" y="36"/>
                    </a:lnTo>
                    <a:lnTo>
                      <a:pt x="76" y="34"/>
                    </a:lnTo>
                    <a:lnTo>
                      <a:pt x="84" y="28"/>
                    </a:lnTo>
                    <a:lnTo>
                      <a:pt x="96" y="22"/>
                    </a:lnTo>
                    <a:lnTo>
                      <a:pt x="106" y="18"/>
                    </a:lnTo>
                    <a:lnTo>
                      <a:pt x="106" y="4"/>
                    </a:lnTo>
                    <a:lnTo>
                      <a:pt x="11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3" name="Freeform 152">
                <a:extLst>
                  <a:ext uri="{FF2B5EF4-FFF2-40B4-BE49-F238E27FC236}">
                    <a16:creationId xmlns:a16="http://schemas.microsoft.com/office/drawing/2014/main" id="{9FC7871C-C918-429F-A47E-66C19A55EF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4370" y="2969034"/>
                <a:ext cx="81437" cy="144777"/>
              </a:xfrm>
              <a:custGeom>
                <a:avLst/>
                <a:gdLst/>
                <a:ahLst/>
                <a:cxnLst>
                  <a:cxn ang="0">
                    <a:pos x="36" y="96"/>
                  </a:cxn>
                  <a:cxn ang="0">
                    <a:pos x="24" y="96"/>
                  </a:cxn>
                  <a:cxn ang="0">
                    <a:pos x="12" y="96"/>
                  </a:cxn>
                  <a:cxn ang="0">
                    <a:pos x="12" y="88"/>
                  </a:cxn>
                  <a:cxn ang="0">
                    <a:pos x="12" y="72"/>
                  </a:cxn>
                  <a:cxn ang="0">
                    <a:pos x="8" y="70"/>
                  </a:cxn>
                  <a:cxn ang="0">
                    <a:pos x="0" y="60"/>
                  </a:cxn>
                  <a:cxn ang="0">
                    <a:pos x="8" y="50"/>
                  </a:cxn>
                  <a:cxn ang="0">
                    <a:pos x="10" y="40"/>
                  </a:cxn>
                  <a:cxn ang="0">
                    <a:pos x="14" y="26"/>
                  </a:cxn>
                  <a:cxn ang="0">
                    <a:pos x="12" y="14"/>
                  </a:cxn>
                  <a:cxn ang="0">
                    <a:pos x="14" y="0"/>
                  </a:cxn>
                  <a:cxn ang="0">
                    <a:pos x="20" y="2"/>
                  </a:cxn>
                  <a:cxn ang="0">
                    <a:pos x="26" y="8"/>
                  </a:cxn>
                  <a:cxn ang="0">
                    <a:pos x="38" y="6"/>
                  </a:cxn>
                  <a:cxn ang="0">
                    <a:pos x="48" y="6"/>
                  </a:cxn>
                  <a:cxn ang="0">
                    <a:pos x="54" y="14"/>
                  </a:cxn>
                  <a:cxn ang="0">
                    <a:pos x="52" y="20"/>
                  </a:cxn>
                  <a:cxn ang="0">
                    <a:pos x="42" y="22"/>
                  </a:cxn>
                  <a:cxn ang="0">
                    <a:pos x="42" y="36"/>
                  </a:cxn>
                  <a:cxn ang="0">
                    <a:pos x="42" y="46"/>
                  </a:cxn>
                  <a:cxn ang="0">
                    <a:pos x="40" y="50"/>
                  </a:cxn>
                  <a:cxn ang="0">
                    <a:pos x="34" y="54"/>
                  </a:cxn>
                  <a:cxn ang="0">
                    <a:pos x="34" y="58"/>
                  </a:cxn>
                  <a:cxn ang="0">
                    <a:pos x="40" y="66"/>
                  </a:cxn>
                  <a:cxn ang="0">
                    <a:pos x="34" y="70"/>
                  </a:cxn>
                  <a:cxn ang="0">
                    <a:pos x="36" y="76"/>
                  </a:cxn>
                  <a:cxn ang="0">
                    <a:pos x="38" y="82"/>
                  </a:cxn>
                  <a:cxn ang="0">
                    <a:pos x="32" y="86"/>
                  </a:cxn>
                  <a:cxn ang="0">
                    <a:pos x="36" y="96"/>
                  </a:cxn>
                </a:cxnLst>
                <a:rect l="0" t="0" r="r" b="b"/>
                <a:pathLst>
                  <a:path w="54" h="96">
                    <a:moveTo>
                      <a:pt x="36" y="96"/>
                    </a:moveTo>
                    <a:lnTo>
                      <a:pt x="24" y="96"/>
                    </a:lnTo>
                    <a:lnTo>
                      <a:pt x="12" y="96"/>
                    </a:lnTo>
                    <a:lnTo>
                      <a:pt x="12" y="88"/>
                    </a:lnTo>
                    <a:lnTo>
                      <a:pt x="12" y="72"/>
                    </a:lnTo>
                    <a:lnTo>
                      <a:pt x="8" y="70"/>
                    </a:lnTo>
                    <a:lnTo>
                      <a:pt x="0" y="60"/>
                    </a:lnTo>
                    <a:lnTo>
                      <a:pt x="8" y="50"/>
                    </a:lnTo>
                    <a:lnTo>
                      <a:pt x="10" y="40"/>
                    </a:lnTo>
                    <a:lnTo>
                      <a:pt x="14" y="26"/>
                    </a:lnTo>
                    <a:lnTo>
                      <a:pt x="12" y="14"/>
                    </a:lnTo>
                    <a:lnTo>
                      <a:pt x="14" y="0"/>
                    </a:lnTo>
                    <a:lnTo>
                      <a:pt x="20" y="2"/>
                    </a:lnTo>
                    <a:lnTo>
                      <a:pt x="26" y="8"/>
                    </a:lnTo>
                    <a:lnTo>
                      <a:pt x="38" y="6"/>
                    </a:lnTo>
                    <a:lnTo>
                      <a:pt x="48" y="6"/>
                    </a:lnTo>
                    <a:lnTo>
                      <a:pt x="54" y="14"/>
                    </a:lnTo>
                    <a:lnTo>
                      <a:pt x="52" y="20"/>
                    </a:lnTo>
                    <a:lnTo>
                      <a:pt x="42" y="22"/>
                    </a:lnTo>
                    <a:lnTo>
                      <a:pt x="42" y="36"/>
                    </a:lnTo>
                    <a:lnTo>
                      <a:pt x="42" y="46"/>
                    </a:lnTo>
                    <a:lnTo>
                      <a:pt x="40" y="50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40" y="66"/>
                    </a:lnTo>
                    <a:lnTo>
                      <a:pt x="34" y="70"/>
                    </a:lnTo>
                    <a:lnTo>
                      <a:pt x="36" y="76"/>
                    </a:lnTo>
                    <a:lnTo>
                      <a:pt x="38" y="82"/>
                    </a:lnTo>
                    <a:lnTo>
                      <a:pt x="32" y="86"/>
                    </a:lnTo>
                    <a:lnTo>
                      <a:pt x="36" y="9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" name="Freeform 153">
                <a:extLst>
                  <a:ext uri="{FF2B5EF4-FFF2-40B4-BE49-F238E27FC236}">
                    <a16:creationId xmlns:a16="http://schemas.microsoft.com/office/drawing/2014/main" id="{66E563A5-CB4A-4EC2-82C0-D2635529D4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0403" y="2926807"/>
                <a:ext cx="295585" cy="214149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6" y="22"/>
                  </a:cxn>
                  <a:cxn ang="0">
                    <a:pos x="0" y="12"/>
                  </a:cxn>
                  <a:cxn ang="0">
                    <a:pos x="4" y="8"/>
                  </a:cxn>
                  <a:cxn ang="0">
                    <a:pos x="16" y="4"/>
                  </a:cxn>
                  <a:cxn ang="0">
                    <a:pos x="24" y="0"/>
                  </a:cxn>
                  <a:cxn ang="0">
                    <a:pos x="46" y="2"/>
                  </a:cxn>
                  <a:cxn ang="0">
                    <a:pos x="66" y="4"/>
                  </a:cxn>
                  <a:cxn ang="0">
                    <a:pos x="78" y="8"/>
                  </a:cxn>
                  <a:cxn ang="0">
                    <a:pos x="96" y="6"/>
                  </a:cxn>
                  <a:cxn ang="0">
                    <a:pos x="114" y="8"/>
                  </a:cxn>
                  <a:cxn ang="0">
                    <a:pos x="122" y="8"/>
                  </a:cxn>
                  <a:cxn ang="0">
                    <a:pos x="136" y="14"/>
                  </a:cxn>
                  <a:cxn ang="0">
                    <a:pos x="152" y="20"/>
                  </a:cxn>
                  <a:cxn ang="0">
                    <a:pos x="164" y="18"/>
                  </a:cxn>
                  <a:cxn ang="0">
                    <a:pos x="178" y="24"/>
                  </a:cxn>
                  <a:cxn ang="0">
                    <a:pos x="194" y="24"/>
                  </a:cxn>
                  <a:cxn ang="0">
                    <a:pos x="196" y="28"/>
                  </a:cxn>
                  <a:cxn ang="0">
                    <a:pos x="194" y="38"/>
                  </a:cxn>
                  <a:cxn ang="0">
                    <a:pos x="188" y="42"/>
                  </a:cxn>
                  <a:cxn ang="0">
                    <a:pos x="178" y="48"/>
                  </a:cxn>
                  <a:cxn ang="0">
                    <a:pos x="166" y="48"/>
                  </a:cxn>
                  <a:cxn ang="0">
                    <a:pos x="160" y="58"/>
                  </a:cxn>
                  <a:cxn ang="0">
                    <a:pos x="150" y="68"/>
                  </a:cxn>
                  <a:cxn ang="0">
                    <a:pos x="144" y="76"/>
                  </a:cxn>
                  <a:cxn ang="0">
                    <a:pos x="142" y="86"/>
                  </a:cxn>
                  <a:cxn ang="0">
                    <a:pos x="146" y="96"/>
                  </a:cxn>
                  <a:cxn ang="0">
                    <a:pos x="140" y="102"/>
                  </a:cxn>
                  <a:cxn ang="0">
                    <a:pos x="132" y="114"/>
                  </a:cxn>
                  <a:cxn ang="0">
                    <a:pos x="122" y="116"/>
                  </a:cxn>
                  <a:cxn ang="0">
                    <a:pos x="116" y="126"/>
                  </a:cxn>
                  <a:cxn ang="0">
                    <a:pos x="102" y="132"/>
                  </a:cxn>
                  <a:cxn ang="0">
                    <a:pos x="86" y="132"/>
                  </a:cxn>
                  <a:cxn ang="0">
                    <a:pos x="74" y="134"/>
                  </a:cxn>
                  <a:cxn ang="0">
                    <a:pos x="62" y="140"/>
                  </a:cxn>
                  <a:cxn ang="0">
                    <a:pos x="56" y="142"/>
                  </a:cxn>
                  <a:cxn ang="0">
                    <a:pos x="46" y="136"/>
                  </a:cxn>
                  <a:cxn ang="0">
                    <a:pos x="44" y="128"/>
                  </a:cxn>
                  <a:cxn ang="0">
                    <a:pos x="38" y="124"/>
                  </a:cxn>
                  <a:cxn ang="0">
                    <a:pos x="32" y="124"/>
                  </a:cxn>
                  <a:cxn ang="0">
                    <a:pos x="28" y="114"/>
                  </a:cxn>
                  <a:cxn ang="0">
                    <a:pos x="34" y="110"/>
                  </a:cxn>
                  <a:cxn ang="0">
                    <a:pos x="30" y="98"/>
                  </a:cxn>
                  <a:cxn ang="0">
                    <a:pos x="36" y="94"/>
                  </a:cxn>
                  <a:cxn ang="0">
                    <a:pos x="30" y="86"/>
                  </a:cxn>
                  <a:cxn ang="0">
                    <a:pos x="30" y="82"/>
                  </a:cxn>
                  <a:cxn ang="0">
                    <a:pos x="36" y="78"/>
                  </a:cxn>
                  <a:cxn ang="0">
                    <a:pos x="38" y="74"/>
                  </a:cxn>
                  <a:cxn ang="0">
                    <a:pos x="38" y="50"/>
                  </a:cxn>
                  <a:cxn ang="0">
                    <a:pos x="48" y="48"/>
                  </a:cxn>
                  <a:cxn ang="0">
                    <a:pos x="50" y="42"/>
                  </a:cxn>
                  <a:cxn ang="0">
                    <a:pos x="44" y="34"/>
                  </a:cxn>
                  <a:cxn ang="0">
                    <a:pos x="22" y="36"/>
                  </a:cxn>
                  <a:cxn ang="0">
                    <a:pos x="16" y="30"/>
                  </a:cxn>
                  <a:cxn ang="0">
                    <a:pos x="10" y="28"/>
                  </a:cxn>
                </a:cxnLst>
                <a:rect l="0" t="0" r="r" b="b"/>
                <a:pathLst>
                  <a:path w="196" h="142">
                    <a:moveTo>
                      <a:pt x="10" y="28"/>
                    </a:moveTo>
                    <a:lnTo>
                      <a:pt x="6" y="22"/>
                    </a:lnTo>
                    <a:lnTo>
                      <a:pt x="0" y="12"/>
                    </a:lnTo>
                    <a:lnTo>
                      <a:pt x="4" y="8"/>
                    </a:lnTo>
                    <a:lnTo>
                      <a:pt x="16" y="4"/>
                    </a:lnTo>
                    <a:lnTo>
                      <a:pt x="24" y="0"/>
                    </a:lnTo>
                    <a:lnTo>
                      <a:pt x="46" y="2"/>
                    </a:lnTo>
                    <a:lnTo>
                      <a:pt x="66" y="4"/>
                    </a:lnTo>
                    <a:lnTo>
                      <a:pt x="78" y="8"/>
                    </a:lnTo>
                    <a:lnTo>
                      <a:pt x="96" y="6"/>
                    </a:lnTo>
                    <a:lnTo>
                      <a:pt x="114" y="8"/>
                    </a:lnTo>
                    <a:lnTo>
                      <a:pt x="122" y="8"/>
                    </a:lnTo>
                    <a:lnTo>
                      <a:pt x="136" y="14"/>
                    </a:lnTo>
                    <a:lnTo>
                      <a:pt x="152" y="20"/>
                    </a:lnTo>
                    <a:lnTo>
                      <a:pt x="164" y="18"/>
                    </a:lnTo>
                    <a:lnTo>
                      <a:pt x="178" y="24"/>
                    </a:lnTo>
                    <a:lnTo>
                      <a:pt x="194" y="24"/>
                    </a:lnTo>
                    <a:lnTo>
                      <a:pt x="196" y="28"/>
                    </a:lnTo>
                    <a:lnTo>
                      <a:pt x="194" y="38"/>
                    </a:lnTo>
                    <a:lnTo>
                      <a:pt x="188" y="42"/>
                    </a:lnTo>
                    <a:lnTo>
                      <a:pt x="178" y="48"/>
                    </a:lnTo>
                    <a:lnTo>
                      <a:pt x="166" y="48"/>
                    </a:lnTo>
                    <a:lnTo>
                      <a:pt x="160" y="58"/>
                    </a:lnTo>
                    <a:lnTo>
                      <a:pt x="150" y="68"/>
                    </a:lnTo>
                    <a:lnTo>
                      <a:pt x="144" y="76"/>
                    </a:lnTo>
                    <a:lnTo>
                      <a:pt x="142" y="86"/>
                    </a:lnTo>
                    <a:lnTo>
                      <a:pt x="146" y="96"/>
                    </a:lnTo>
                    <a:lnTo>
                      <a:pt x="140" y="102"/>
                    </a:lnTo>
                    <a:lnTo>
                      <a:pt x="132" y="114"/>
                    </a:lnTo>
                    <a:lnTo>
                      <a:pt x="122" y="116"/>
                    </a:lnTo>
                    <a:lnTo>
                      <a:pt x="116" y="126"/>
                    </a:lnTo>
                    <a:lnTo>
                      <a:pt x="102" y="132"/>
                    </a:lnTo>
                    <a:lnTo>
                      <a:pt x="86" y="132"/>
                    </a:lnTo>
                    <a:lnTo>
                      <a:pt x="74" y="134"/>
                    </a:lnTo>
                    <a:lnTo>
                      <a:pt x="62" y="140"/>
                    </a:lnTo>
                    <a:lnTo>
                      <a:pt x="56" y="142"/>
                    </a:lnTo>
                    <a:lnTo>
                      <a:pt x="46" y="136"/>
                    </a:lnTo>
                    <a:lnTo>
                      <a:pt x="44" y="128"/>
                    </a:lnTo>
                    <a:lnTo>
                      <a:pt x="38" y="124"/>
                    </a:lnTo>
                    <a:lnTo>
                      <a:pt x="32" y="124"/>
                    </a:lnTo>
                    <a:lnTo>
                      <a:pt x="28" y="114"/>
                    </a:lnTo>
                    <a:lnTo>
                      <a:pt x="34" y="110"/>
                    </a:lnTo>
                    <a:lnTo>
                      <a:pt x="30" y="98"/>
                    </a:lnTo>
                    <a:lnTo>
                      <a:pt x="36" y="94"/>
                    </a:lnTo>
                    <a:lnTo>
                      <a:pt x="30" y="86"/>
                    </a:lnTo>
                    <a:lnTo>
                      <a:pt x="30" y="82"/>
                    </a:lnTo>
                    <a:lnTo>
                      <a:pt x="36" y="78"/>
                    </a:lnTo>
                    <a:lnTo>
                      <a:pt x="38" y="74"/>
                    </a:lnTo>
                    <a:lnTo>
                      <a:pt x="38" y="50"/>
                    </a:lnTo>
                    <a:lnTo>
                      <a:pt x="48" y="48"/>
                    </a:lnTo>
                    <a:lnTo>
                      <a:pt x="50" y="42"/>
                    </a:lnTo>
                    <a:lnTo>
                      <a:pt x="44" y="34"/>
                    </a:lnTo>
                    <a:lnTo>
                      <a:pt x="22" y="36"/>
                    </a:lnTo>
                    <a:lnTo>
                      <a:pt x="16" y="30"/>
                    </a:lnTo>
                    <a:lnTo>
                      <a:pt x="10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5" name="Freeform 154">
                <a:extLst>
                  <a:ext uri="{FF2B5EF4-FFF2-40B4-BE49-F238E27FC236}">
                    <a16:creationId xmlns:a16="http://schemas.microsoft.com/office/drawing/2014/main" id="{28D42112-F2C9-4F6A-BF32-4B86D8B33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1716" y="2953953"/>
                <a:ext cx="21113" cy="3921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4" y="2"/>
                  </a:cxn>
                  <a:cxn ang="0">
                    <a:pos x="0" y="6"/>
                  </a:cxn>
                  <a:cxn ang="0">
                    <a:pos x="0" y="14"/>
                  </a:cxn>
                  <a:cxn ang="0">
                    <a:pos x="0" y="22"/>
                  </a:cxn>
                  <a:cxn ang="0">
                    <a:pos x="6" y="26"/>
                  </a:cxn>
                  <a:cxn ang="0">
                    <a:pos x="10" y="18"/>
                  </a:cxn>
                  <a:cxn ang="0">
                    <a:pos x="8" y="12"/>
                  </a:cxn>
                  <a:cxn ang="0">
                    <a:pos x="14" y="10"/>
                  </a:cxn>
                  <a:cxn ang="0">
                    <a:pos x="10" y="0"/>
                  </a:cxn>
                </a:cxnLst>
                <a:rect l="0" t="0" r="r" b="b"/>
                <a:pathLst>
                  <a:path w="14" h="26">
                    <a:moveTo>
                      <a:pt x="10" y="0"/>
                    </a:moveTo>
                    <a:lnTo>
                      <a:pt x="4" y="2"/>
                    </a:lnTo>
                    <a:lnTo>
                      <a:pt x="0" y="6"/>
                    </a:lnTo>
                    <a:lnTo>
                      <a:pt x="0" y="14"/>
                    </a:lnTo>
                    <a:lnTo>
                      <a:pt x="0" y="22"/>
                    </a:lnTo>
                    <a:lnTo>
                      <a:pt x="6" y="26"/>
                    </a:lnTo>
                    <a:lnTo>
                      <a:pt x="10" y="18"/>
                    </a:lnTo>
                    <a:lnTo>
                      <a:pt x="8" y="12"/>
                    </a:lnTo>
                    <a:lnTo>
                      <a:pt x="14" y="1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6" name="Freeform 155">
                <a:extLst>
                  <a:ext uri="{FF2B5EF4-FFF2-40B4-BE49-F238E27FC236}">
                    <a16:creationId xmlns:a16="http://schemas.microsoft.com/office/drawing/2014/main" id="{9C91D3B6-4D59-4497-BB6B-427BBF3496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2668" y="3005228"/>
                <a:ext cx="30162" cy="57307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8" y="4"/>
                  </a:cxn>
                  <a:cxn ang="0">
                    <a:pos x="2" y="4"/>
                  </a:cxn>
                  <a:cxn ang="0">
                    <a:pos x="0" y="12"/>
                  </a:cxn>
                  <a:cxn ang="0">
                    <a:pos x="4" y="16"/>
                  </a:cxn>
                  <a:cxn ang="0">
                    <a:pos x="4" y="26"/>
                  </a:cxn>
                  <a:cxn ang="0">
                    <a:pos x="4" y="36"/>
                  </a:cxn>
                  <a:cxn ang="0">
                    <a:pos x="10" y="38"/>
                  </a:cxn>
                  <a:cxn ang="0">
                    <a:pos x="14" y="34"/>
                  </a:cxn>
                  <a:cxn ang="0">
                    <a:pos x="20" y="28"/>
                  </a:cxn>
                  <a:cxn ang="0">
                    <a:pos x="18" y="14"/>
                  </a:cxn>
                  <a:cxn ang="0">
                    <a:pos x="20" y="6"/>
                  </a:cxn>
                  <a:cxn ang="0">
                    <a:pos x="18" y="2"/>
                  </a:cxn>
                  <a:cxn ang="0">
                    <a:pos x="10" y="0"/>
                  </a:cxn>
                </a:cxnLst>
                <a:rect l="0" t="0" r="r" b="b"/>
                <a:pathLst>
                  <a:path w="20" h="38">
                    <a:moveTo>
                      <a:pt x="10" y="0"/>
                    </a:moveTo>
                    <a:lnTo>
                      <a:pt x="8" y="4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4" y="16"/>
                    </a:lnTo>
                    <a:lnTo>
                      <a:pt x="4" y="26"/>
                    </a:lnTo>
                    <a:lnTo>
                      <a:pt x="4" y="36"/>
                    </a:lnTo>
                    <a:lnTo>
                      <a:pt x="10" y="38"/>
                    </a:lnTo>
                    <a:lnTo>
                      <a:pt x="14" y="34"/>
                    </a:lnTo>
                    <a:lnTo>
                      <a:pt x="20" y="28"/>
                    </a:lnTo>
                    <a:lnTo>
                      <a:pt x="18" y="14"/>
                    </a:lnTo>
                    <a:lnTo>
                      <a:pt x="20" y="6"/>
                    </a:lnTo>
                    <a:lnTo>
                      <a:pt x="18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" name="Freeform 156">
                <a:extLst>
                  <a:ext uri="{FF2B5EF4-FFF2-40B4-BE49-F238E27FC236}">
                    <a16:creationId xmlns:a16="http://schemas.microsoft.com/office/drawing/2014/main" id="{BFB6842C-BB61-4757-BAED-F879CBB24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3923" y="2694562"/>
                <a:ext cx="90485" cy="57307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2" y="2"/>
                  </a:cxn>
                  <a:cxn ang="0">
                    <a:pos x="26" y="2"/>
                  </a:cxn>
                  <a:cxn ang="0">
                    <a:pos x="38" y="0"/>
                  </a:cxn>
                  <a:cxn ang="0">
                    <a:pos x="46" y="2"/>
                  </a:cxn>
                  <a:cxn ang="0">
                    <a:pos x="50" y="4"/>
                  </a:cxn>
                  <a:cxn ang="0">
                    <a:pos x="56" y="12"/>
                  </a:cxn>
                  <a:cxn ang="0">
                    <a:pos x="60" y="20"/>
                  </a:cxn>
                  <a:cxn ang="0">
                    <a:pos x="58" y="26"/>
                  </a:cxn>
                  <a:cxn ang="0">
                    <a:pos x="52" y="26"/>
                  </a:cxn>
                  <a:cxn ang="0">
                    <a:pos x="52" y="38"/>
                  </a:cxn>
                  <a:cxn ang="0">
                    <a:pos x="46" y="38"/>
                  </a:cxn>
                  <a:cxn ang="0">
                    <a:pos x="38" y="34"/>
                  </a:cxn>
                  <a:cxn ang="0">
                    <a:pos x="36" y="30"/>
                  </a:cxn>
                  <a:cxn ang="0">
                    <a:pos x="24" y="26"/>
                  </a:cxn>
                  <a:cxn ang="0">
                    <a:pos x="10" y="14"/>
                  </a:cxn>
                  <a:cxn ang="0">
                    <a:pos x="0" y="6"/>
                  </a:cxn>
                </a:cxnLst>
                <a:rect l="0" t="0" r="r" b="b"/>
                <a:pathLst>
                  <a:path w="60" h="38">
                    <a:moveTo>
                      <a:pt x="0" y="6"/>
                    </a:moveTo>
                    <a:lnTo>
                      <a:pt x="12" y="2"/>
                    </a:lnTo>
                    <a:lnTo>
                      <a:pt x="26" y="2"/>
                    </a:lnTo>
                    <a:lnTo>
                      <a:pt x="38" y="0"/>
                    </a:lnTo>
                    <a:lnTo>
                      <a:pt x="46" y="2"/>
                    </a:lnTo>
                    <a:lnTo>
                      <a:pt x="50" y="4"/>
                    </a:lnTo>
                    <a:lnTo>
                      <a:pt x="56" y="12"/>
                    </a:lnTo>
                    <a:lnTo>
                      <a:pt x="60" y="20"/>
                    </a:lnTo>
                    <a:lnTo>
                      <a:pt x="58" y="26"/>
                    </a:lnTo>
                    <a:lnTo>
                      <a:pt x="52" y="26"/>
                    </a:lnTo>
                    <a:lnTo>
                      <a:pt x="52" y="38"/>
                    </a:lnTo>
                    <a:lnTo>
                      <a:pt x="46" y="38"/>
                    </a:lnTo>
                    <a:lnTo>
                      <a:pt x="38" y="34"/>
                    </a:lnTo>
                    <a:lnTo>
                      <a:pt x="36" y="30"/>
                    </a:lnTo>
                    <a:lnTo>
                      <a:pt x="24" y="26"/>
                    </a:lnTo>
                    <a:lnTo>
                      <a:pt x="10" y="1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8" name="Freeform 157">
                <a:extLst>
                  <a:ext uri="{FF2B5EF4-FFF2-40B4-BE49-F238E27FC236}">
                    <a16:creationId xmlns:a16="http://schemas.microsoft.com/office/drawing/2014/main" id="{F1F9402E-DB29-4757-A983-76CFE9D51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2020" y="2625190"/>
                <a:ext cx="90485" cy="84453"/>
              </a:xfrm>
              <a:custGeom>
                <a:avLst/>
                <a:gdLst/>
                <a:ahLst/>
                <a:cxnLst>
                  <a:cxn ang="0">
                    <a:pos x="44" y="56"/>
                  </a:cxn>
                  <a:cxn ang="0">
                    <a:pos x="38" y="50"/>
                  </a:cxn>
                  <a:cxn ang="0">
                    <a:pos x="26" y="46"/>
                  </a:cxn>
                  <a:cxn ang="0">
                    <a:pos x="14" y="48"/>
                  </a:cxn>
                  <a:cxn ang="0">
                    <a:pos x="0" y="48"/>
                  </a:cxn>
                  <a:cxn ang="0">
                    <a:pos x="10" y="40"/>
                  </a:cxn>
                  <a:cxn ang="0">
                    <a:pos x="16" y="32"/>
                  </a:cxn>
                  <a:cxn ang="0">
                    <a:pos x="16" y="22"/>
                  </a:cxn>
                  <a:cxn ang="0">
                    <a:pos x="18" y="16"/>
                  </a:cxn>
                  <a:cxn ang="0">
                    <a:pos x="26" y="12"/>
                  </a:cxn>
                  <a:cxn ang="0">
                    <a:pos x="30" y="18"/>
                  </a:cxn>
                  <a:cxn ang="0">
                    <a:pos x="32" y="24"/>
                  </a:cxn>
                  <a:cxn ang="0">
                    <a:pos x="38" y="20"/>
                  </a:cxn>
                  <a:cxn ang="0">
                    <a:pos x="34" y="8"/>
                  </a:cxn>
                  <a:cxn ang="0">
                    <a:pos x="42" y="2"/>
                  </a:cxn>
                  <a:cxn ang="0">
                    <a:pos x="54" y="0"/>
                  </a:cxn>
                  <a:cxn ang="0">
                    <a:pos x="60" y="14"/>
                  </a:cxn>
                  <a:cxn ang="0">
                    <a:pos x="56" y="20"/>
                  </a:cxn>
                  <a:cxn ang="0">
                    <a:pos x="56" y="30"/>
                  </a:cxn>
                  <a:cxn ang="0">
                    <a:pos x="50" y="34"/>
                  </a:cxn>
                  <a:cxn ang="0">
                    <a:pos x="44" y="38"/>
                  </a:cxn>
                  <a:cxn ang="0">
                    <a:pos x="44" y="46"/>
                  </a:cxn>
                  <a:cxn ang="0">
                    <a:pos x="44" y="56"/>
                  </a:cxn>
                </a:cxnLst>
                <a:rect l="0" t="0" r="r" b="b"/>
                <a:pathLst>
                  <a:path w="60" h="56">
                    <a:moveTo>
                      <a:pt x="44" y="56"/>
                    </a:moveTo>
                    <a:lnTo>
                      <a:pt x="38" y="50"/>
                    </a:lnTo>
                    <a:lnTo>
                      <a:pt x="26" y="46"/>
                    </a:lnTo>
                    <a:lnTo>
                      <a:pt x="14" y="48"/>
                    </a:lnTo>
                    <a:lnTo>
                      <a:pt x="0" y="48"/>
                    </a:lnTo>
                    <a:lnTo>
                      <a:pt x="10" y="40"/>
                    </a:lnTo>
                    <a:lnTo>
                      <a:pt x="16" y="32"/>
                    </a:lnTo>
                    <a:lnTo>
                      <a:pt x="16" y="22"/>
                    </a:lnTo>
                    <a:lnTo>
                      <a:pt x="18" y="16"/>
                    </a:lnTo>
                    <a:lnTo>
                      <a:pt x="26" y="12"/>
                    </a:lnTo>
                    <a:lnTo>
                      <a:pt x="30" y="18"/>
                    </a:lnTo>
                    <a:lnTo>
                      <a:pt x="32" y="24"/>
                    </a:lnTo>
                    <a:lnTo>
                      <a:pt x="38" y="20"/>
                    </a:lnTo>
                    <a:lnTo>
                      <a:pt x="34" y="8"/>
                    </a:lnTo>
                    <a:lnTo>
                      <a:pt x="42" y="2"/>
                    </a:lnTo>
                    <a:lnTo>
                      <a:pt x="54" y="0"/>
                    </a:lnTo>
                    <a:lnTo>
                      <a:pt x="60" y="14"/>
                    </a:lnTo>
                    <a:lnTo>
                      <a:pt x="56" y="20"/>
                    </a:lnTo>
                    <a:lnTo>
                      <a:pt x="56" y="30"/>
                    </a:lnTo>
                    <a:lnTo>
                      <a:pt x="50" y="34"/>
                    </a:lnTo>
                    <a:lnTo>
                      <a:pt x="44" y="38"/>
                    </a:lnTo>
                    <a:lnTo>
                      <a:pt x="44" y="46"/>
                    </a:lnTo>
                    <a:lnTo>
                      <a:pt x="44" y="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9" name="Freeform 158">
                <a:extLst>
                  <a:ext uri="{FF2B5EF4-FFF2-40B4-BE49-F238E27FC236}">
                    <a16:creationId xmlns:a16="http://schemas.microsoft.com/office/drawing/2014/main" id="{311B453A-2FD9-4DB9-9E0F-C397605CB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6635" y="2489462"/>
                <a:ext cx="63340" cy="93502"/>
              </a:xfrm>
              <a:custGeom>
                <a:avLst/>
                <a:gdLst/>
                <a:ahLst/>
                <a:cxnLst>
                  <a:cxn ang="0">
                    <a:pos x="24" y="60"/>
                  </a:cxn>
                  <a:cxn ang="0">
                    <a:pos x="14" y="62"/>
                  </a:cxn>
                  <a:cxn ang="0">
                    <a:pos x="8" y="54"/>
                  </a:cxn>
                  <a:cxn ang="0">
                    <a:pos x="4" y="46"/>
                  </a:cxn>
                  <a:cxn ang="0">
                    <a:pos x="0" y="34"/>
                  </a:cxn>
                  <a:cxn ang="0">
                    <a:pos x="0" y="20"/>
                  </a:cxn>
                  <a:cxn ang="0">
                    <a:pos x="8" y="12"/>
                  </a:cxn>
                  <a:cxn ang="0">
                    <a:pos x="14" y="18"/>
                  </a:cxn>
                  <a:cxn ang="0">
                    <a:pos x="22" y="12"/>
                  </a:cxn>
                  <a:cxn ang="0">
                    <a:pos x="26" y="6"/>
                  </a:cxn>
                  <a:cxn ang="0">
                    <a:pos x="34" y="0"/>
                  </a:cxn>
                  <a:cxn ang="0">
                    <a:pos x="38" y="4"/>
                  </a:cxn>
                  <a:cxn ang="0">
                    <a:pos x="36" y="12"/>
                  </a:cxn>
                  <a:cxn ang="0">
                    <a:pos x="32" y="16"/>
                  </a:cxn>
                  <a:cxn ang="0">
                    <a:pos x="34" y="22"/>
                  </a:cxn>
                  <a:cxn ang="0">
                    <a:pos x="42" y="26"/>
                  </a:cxn>
                  <a:cxn ang="0">
                    <a:pos x="42" y="32"/>
                  </a:cxn>
                  <a:cxn ang="0">
                    <a:pos x="32" y="34"/>
                  </a:cxn>
                  <a:cxn ang="0">
                    <a:pos x="24" y="38"/>
                  </a:cxn>
                  <a:cxn ang="0">
                    <a:pos x="22" y="44"/>
                  </a:cxn>
                  <a:cxn ang="0">
                    <a:pos x="20" y="52"/>
                  </a:cxn>
                  <a:cxn ang="0">
                    <a:pos x="24" y="60"/>
                  </a:cxn>
                </a:cxnLst>
                <a:rect l="0" t="0" r="r" b="b"/>
                <a:pathLst>
                  <a:path w="42" h="62">
                    <a:moveTo>
                      <a:pt x="24" y="60"/>
                    </a:moveTo>
                    <a:lnTo>
                      <a:pt x="14" y="62"/>
                    </a:lnTo>
                    <a:lnTo>
                      <a:pt x="8" y="54"/>
                    </a:lnTo>
                    <a:lnTo>
                      <a:pt x="4" y="46"/>
                    </a:lnTo>
                    <a:lnTo>
                      <a:pt x="0" y="34"/>
                    </a:lnTo>
                    <a:lnTo>
                      <a:pt x="0" y="20"/>
                    </a:lnTo>
                    <a:lnTo>
                      <a:pt x="8" y="12"/>
                    </a:lnTo>
                    <a:lnTo>
                      <a:pt x="14" y="18"/>
                    </a:lnTo>
                    <a:lnTo>
                      <a:pt x="22" y="12"/>
                    </a:lnTo>
                    <a:lnTo>
                      <a:pt x="26" y="6"/>
                    </a:lnTo>
                    <a:lnTo>
                      <a:pt x="34" y="0"/>
                    </a:lnTo>
                    <a:lnTo>
                      <a:pt x="38" y="4"/>
                    </a:lnTo>
                    <a:lnTo>
                      <a:pt x="36" y="12"/>
                    </a:lnTo>
                    <a:lnTo>
                      <a:pt x="32" y="16"/>
                    </a:lnTo>
                    <a:lnTo>
                      <a:pt x="34" y="22"/>
                    </a:lnTo>
                    <a:lnTo>
                      <a:pt x="42" y="26"/>
                    </a:lnTo>
                    <a:lnTo>
                      <a:pt x="42" y="32"/>
                    </a:lnTo>
                    <a:lnTo>
                      <a:pt x="32" y="34"/>
                    </a:lnTo>
                    <a:lnTo>
                      <a:pt x="24" y="38"/>
                    </a:lnTo>
                    <a:lnTo>
                      <a:pt x="22" y="44"/>
                    </a:lnTo>
                    <a:lnTo>
                      <a:pt x="20" y="52"/>
                    </a:lnTo>
                    <a:lnTo>
                      <a:pt x="24" y="6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Freeform 159">
                <a:extLst>
                  <a:ext uri="{FF2B5EF4-FFF2-40B4-BE49-F238E27FC236}">
                    <a16:creationId xmlns:a16="http://schemas.microsoft.com/office/drawing/2014/main" id="{37A61AA2-30AD-4FC6-8E80-26FD4A5553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1878" y="2555818"/>
                <a:ext cx="18097" cy="2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0"/>
                  </a:cxn>
                  <a:cxn ang="0">
                    <a:pos x="12" y="8"/>
                  </a:cxn>
                  <a:cxn ang="0">
                    <a:pos x="12" y="14"/>
                  </a:cxn>
                  <a:cxn ang="0">
                    <a:pos x="4" y="14"/>
                  </a:cxn>
                  <a:cxn ang="0">
                    <a:pos x="0" y="8"/>
                  </a:cxn>
                  <a:cxn ang="0">
                    <a:pos x="2" y="0"/>
                  </a:cxn>
                </a:cxnLst>
                <a:rect l="0" t="0" r="r" b="b"/>
                <a:pathLst>
                  <a:path w="12" h="14">
                    <a:moveTo>
                      <a:pt x="2" y="0"/>
                    </a:moveTo>
                    <a:lnTo>
                      <a:pt x="12" y="0"/>
                    </a:lnTo>
                    <a:lnTo>
                      <a:pt x="12" y="8"/>
                    </a:lnTo>
                    <a:lnTo>
                      <a:pt x="12" y="14"/>
                    </a:lnTo>
                    <a:lnTo>
                      <a:pt x="4" y="14"/>
                    </a:lnTo>
                    <a:lnTo>
                      <a:pt x="0" y="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160">
                <a:extLst>
                  <a:ext uri="{FF2B5EF4-FFF2-40B4-BE49-F238E27FC236}">
                    <a16:creationId xmlns:a16="http://schemas.microsoft.com/office/drawing/2014/main" id="{4D04506E-9FB1-4EFE-A107-75DDC5EF8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9024" y="2540737"/>
                <a:ext cx="37703" cy="36194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7" y="6"/>
                  </a:cxn>
                  <a:cxn ang="0">
                    <a:pos x="15" y="8"/>
                  </a:cxn>
                  <a:cxn ang="0">
                    <a:pos x="15" y="2"/>
                  </a:cxn>
                  <a:cxn ang="0">
                    <a:pos x="23" y="0"/>
                  </a:cxn>
                  <a:cxn ang="0">
                    <a:pos x="25" y="4"/>
                  </a:cxn>
                  <a:cxn ang="0">
                    <a:pos x="21" y="10"/>
                  </a:cxn>
                  <a:cxn ang="0">
                    <a:pos x="15" y="12"/>
                  </a:cxn>
                  <a:cxn ang="0">
                    <a:pos x="15" y="18"/>
                  </a:cxn>
                  <a:cxn ang="0">
                    <a:pos x="15" y="24"/>
                  </a:cxn>
                  <a:cxn ang="0">
                    <a:pos x="3" y="20"/>
                  </a:cxn>
                  <a:cxn ang="0">
                    <a:pos x="0" y="14"/>
                  </a:cxn>
                  <a:cxn ang="0">
                    <a:pos x="0" y="6"/>
                  </a:cxn>
                </a:cxnLst>
                <a:rect l="0" t="0" r="r" b="b"/>
                <a:pathLst>
                  <a:path w="25" h="24">
                    <a:moveTo>
                      <a:pt x="0" y="6"/>
                    </a:moveTo>
                    <a:lnTo>
                      <a:pt x="7" y="6"/>
                    </a:lnTo>
                    <a:lnTo>
                      <a:pt x="15" y="8"/>
                    </a:lnTo>
                    <a:lnTo>
                      <a:pt x="15" y="2"/>
                    </a:lnTo>
                    <a:lnTo>
                      <a:pt x="23" y="0"/>
                    </a:lnTo>
                    <a:lnTo>
                      <a:pt x="25" y="4"/>
                    </a:lnTo>
                    <a:lnTo>
                      <a:pt x="21" y="10"/>
                    </a:lnTo>
                    <a:lnTo>
                      <a:pt x="15" y="12"/>
                    </a:lnTo>
                    <a:lnTo>
                      <a:pt x="15" y="18"/>
                    </a:lnTo>
                    <a:lnTo>
                      <a:pt x="15" y="24"/>
                    </a:lnTo>
                    <a:lnTo>
                      <a:pt x="3" y="20"/>
                    </a:lnTo>
                    <a:lnTo>
                      <a:pt x="0" y="1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Freeform 161">
                <a:extLst>
                  <a:ext uri="{FF2B5EF4-FFF2-40B4-BE49-F238E27FC236}">
                    <a16:creationId xmlns:a16="http://schemas.microsoft.com/office/drawing/2014/main" id="{0BE15C53-E19C-4EA6-A586-C291AA32A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8376" y="2579947"/>
                <a:ext cx="215657" cy="238278"/>
              </a:xfrm>
              <a:custGeom>
                <a:avLst/>
                <a:gdLst/>
                <a:ahLst/>
                <a:cxnLst>
                  <a:cxn ang="0">
                    <a:pos x="10" y="30"/>
                  </a:cxn>
                  <a:cxn ang="0">
                    <a:pos x="18" y="28"/>
                  </a:cxn>
                  <a:cxn ang="0">
                    <a:pos x="26" y="28"/>
                  </a:cxn>
                  <a:cxn ang="0">
                    <a:pos x="36" y="32"/>
                  </a:cxn>
                  <a:cxn ang="0">
                    <a:pos x="40" y="26"/>
                  </a:cxn>
                  <a:cxn ang="0">
                    <a:pos x="48" y="22"/>
                  </a:cxn>
                  <a:cxn ang="0">
                    <a:pos x="46" y="16"/>
                  </a:cxn>
                  <a:cxn ang="0">
                    <a:pos x="44" y="8"/>
                  </a:cxn>
                  <a:cxn ang="0">
                    <a:pos x="46" y="2"/>
                  </a:cxn>
                  <a:cxn ang="0">
                    <a:pos x="56" y="0"/>
                  </a:cxn>
                  <a:cxn ang="0">
                    <a:pos x="62" y="6"/>
                  </a:cxn>
                  <a:cxn ang="0">
                    <a:pos x="64" y="12"/>
                  </a:cxn>
                  <a:cxn ang="0">
                    <a:pos x="74" y="16"/>
                  </a:cxn>
                  <a:cxn ang="0">
                    <a:pos x="80" y="20"/>
                  </a:cxn>
                  <a:cxn ang="0">
                    <a:pos x="89" y="22"/>
                  </a:cxn>
                  <a:cxn ang="0">
                    <a:pos x="95" y="16"/>
                  </a:cxn>
                  <a:cxn ang="0">
                    <a:pos x="109" y="12"/>
                  </a:cxn>
                  <a:cxn ang="0">
                    <a:pos x="117" y="10"/>
                  </a:cxn>
                  <a:cxn ang="0">
                    <a:pos x="119" y="16"/>
                  </a:cxn>
                  <a:cxn ang="0">
                    <a:pos x="131" y="24"/>
                  </a:cxn>
                  <a:cxn ang="0">
                    <a:pos x="135" y="34"/>
                  </a:cxn>
                  <a:cxn ang="0">
                    <a:pos x="131" y="46"/>
                  </a:cxn>
                  <a:cxn ang="0">
                    <a:pos x="139" y="50"/>
                  </a:cxn>
                  <a:cxn ang="0">
                    <a:pos x="137" y="60"/>
                  </a:cxn>
                  <a:cxn ang="0">
                    <a:pos x="139" y="74"/>
                  </a:cxn>
                  <a:cxn ang="0">
                    <a:pos x="143" y="82"/>
                  </a:cxn>
                  <a:cxn ang="0">
                    <a:pos x="137" y="84"/>
                  </a:cxn>
                  <a:cxn ang="0">
                    <a:pos x="129" y="86"/>
                  </a:cxn>
                  <a:cxn ang="0">
                    <a:pos x="119" y="90"/>
                  </a:cxn>
                  <a:cxn ang="0">
                    <a:pos x="107" y="94"/>
                  </a:cxn>
                  <a:cxn ang="0">
                    <a:pos x="95" y="100"/>
                  </a:cxn>
                  <a:cxn ang="0">
                    <a:pos x="103" y="110"/>
                  </a:cxn>
                  <a:cxn ang="0">
                    <a:pos x="111" y="120"/>
                  </a:cxn>
                  <a:cxn ang="0">
                    <a:pos x="123" y="128"/>
                  </a:cxn>
                  <a:cxn ang="0">
                    <a:pos x="123" y="134"/>
                  </a:cxn>
                  <a:cxn ang="0">
                    <a:pos x="115" y="138"/>
                  </a:cxn>
                  <a:cxn ang="0">
                    <a:pos x="107" y="142"/>
                  </a:cxn>
                  <a:cxn ang="0">
                    <a:pos x="107" y="150"/>
                  </a:cxn>
                  <a:cxn ang="0">
                    <a:pos x="95" y="150"/>
                  </a:cxn>
                  <a:cxn ang="0">
                    <a:pos x="85" y="156"/>
                  </a:cxn>
                  <a:cxn ang="0">
                    <a:pos x="56" y="158"/>
                  </a:cxn>
                  <a:cxn ang="0">
                    <a:pos x="58" y="154"/>
                  </a:cxn>
                  <a:cxn ang="0">
                    <a:pos x="56" y="152"/>
                  </a:cxn>
                  <a:cxn ang="0">
                    <a:pos x="48" y="150"/>
                  </a:cxn>
                  <a:cxn ang="0">
                    <a:pos x="38" y="152"/>
                  </a:cxn>
                  <a:cxn ang="0">
                    <a:pos x="28" y="152"/>
                  </a:cxn>
                  <a:cxn ang="0">
                    <a:pos x="22" y="152"/>
                  </a:cxn>
                  <a:cxn ang="0">
                    <a:pos x="22" y="146"/>
                  </a:cxn>
                  <a:cxn ang="0">
                    <a:pos x="32" y="126"/>
                  </a:cxn>
                  <a:cxn ang="0">
                    <a:pos x="30" y="122"/>
                  </a:cxn>
                  <a:cxn ang="0">
                    <a:pos x="12" y="122"/>
                  </a:cxn>
                  <a:cxn ang="0">
                    <a:pos x="8" y="118"/>
                  </a:cxn>
                  <a:cxn ang="0">
                    <a:pos x="2" y="114"/>
                  </a:cxn>
                  <a:cxn ang="0">
                    <a:pos x="4" y="106"/>
                  </a:cxn>
                  <a:cxn ang="0">
                    <a:pos x="2" y="102"/>
                  </a:cxn>
                  <a:cxn ang="0">
                    <a:pos x="4" y="96"/>
                  </a:cxn>
                  <a:cxn ang="0">
                    <a:pos x="0" y="86"/>
                  </a:cxn>
                  <a:cxn ang="0">
                    <a:pos x="0" y="68"/>
                  </a:cxn>
                  <a:cxn ang="0">
                    <a:pos x="12" y="60"/>
                  </a:cxn>
                  <a:cxn ang="0">
                    <a:pos x="12" y="50"/>
                  </a:cxn>
                  <a:cxn ang="0">
                    <a:pos x="16" y="44"/>
                  </a:cxn>
                  <a:cxn ang="0">
                    <a:pos x="10" y="30"/>
                  </a:cxn>
                </a:cxnLst>
                <a:rect l="0" t="0" r="r" b="b"/>
                <a:pathLst>
                  <a:path w="143" h="158">
                    <a:moveTo>
                      <a:pt x="10" y="30"/>
                    </a:moveTo>
                    <a:lnTo>
                      <a:pt x="18" y="28"/>
                    </a:lnTo>
                    <a:lnTo>
                      <a:pt x="26" y="28"/>
                    </a:lnTo>
                    <a:lnTo>
                      <a:pt x="36" y="32"/>
                    </a:lnTo>
                    <a:lnTo>
                      <a:pt x="40" y="26"/>
                    </a:lnTo>
                    <a:lnTo>
                      <a:pt x="48" y="22"/>
                    </a:lnTo>
                    <a:lnTo>
                      <a:pt x="46" y="16"/>
                    </a:lnTo>
                    <a:lnTo>
                      <a:pt x="44" y="8"/>
                    </a:lnTo>
                    <a:lnTo>
                      <a:pt x="46" y="2"/>
                    </a:lnTo>
                    <a:lnTo>
                      <a:pt x="56" y="0"/>
                    </a:lnTo>
                    <a:lnTo>
                      <a:pt x="62" y="6"/>
                    </a:lnTo>
                    <a:lnTo>
                      <a:pt x="64" y="12"/>
                    </a:lnTo>
                    <a:lnTo>
                      <a:pt x="74" y="16"/>
                    </a:lnTo>
                    <a:lnTo>
                      <a:pt x="80" y="20"/>
                    </a:lnTo>
                    <a:lnTo>
                      <a:pt x="89" y="22"/>
                    </a:lnTo>
                    <a:lnTo>
                      <a:pt x="95" y="16"/>
                    </a:lnTo>
                    <a:lnTo>
                      <a:pt x="109" y="12"/>
                    </a:lnTo>
                    <a:lnTo>
                      <a:pt x="117" y="10"/>
                    </a:lnTo>
                    <a:lnTo>
                      <a:pt x="119" y="16"/>
                    </a:lnTo>
                    <a:lnTo>
                      <a:pt x="131" y="24"/>
                    </a:lnTo>
                    <a:lnTo>
                      <a:pt x="135" y="34"/>
                    </a:lnTo>
                    <a:lnTo>
                      <a:pt x="131" y="46"/>
                    </a:lnTo>
                    <a:lnTo>
                      <a:pt x="139" y="50"/>
                    </a:lnTo>
                    <a:lnTo>
                      <a:pt x="137" y="60"/>
                    </a:lnTo>
                    <a:lnTo>
                      <a:pt x="139" y="74"/>
                    </a:lnTo>
                    <a:lnTo>
                      <a:pt x="143" y="82"/>
                    </a:lnTo>
                    <a:lnTo>
                      <a:pt x="137" y="84"/>
                    </a:lnTo>
                    <a:lnTo>
                      <a:pt x="129" y="86"/>
                    </a:lnTo>
                    <a:lnTo>
                      <a:pt x="119" y="90"/>
                    </a:lnTo>
                    <a:lnTo>
                      <a:pt x="107" y="94"/>
                    </a:lnTo>
                    <a:lnTo>
                      <a:pt x="95" y="100"/>
                    </a:lnTo>
                    <a:lnTo>
                      <a:pt x="103" y="110"/>
                    </a:lnTo>
                    <a:lnTo>
                      <a:pt x="111" y="120"/>
                    </a:lnTo>
                    <a:lnTo>
                      <a:pt x="123" y="128"/>
                    </a:lnTo>
                    <a:lnTo>
                      <a:pt x="123" y="134"/>
                    </a:lnTo>
                    <a:lnTo>
                      <a:pt x="115" y="138"/>
                    </a:lnTo>
                    <a:lnTo>
                      <a:pt x="107" y="142"/>
                    </a:lnTo>
                    <a:lnTo>
                      <a:pt x="107" y="150"/>
                    </a:lnTo>
                    <a:lnTo>
                      <a:pt x="95" y="150"/>
                    </a:lnTo>
                    <a:lnTo>
                      <a:pt x="85" y="156"/>
                    </a:lnTo>
                    <a:lnTo>
                      <a:pt x="56" y="158"/>
                    </a:lnTo>
                    <a:lnTo>
                      <a:pt x="58" y="154"/>
                    </a:lnTo>
                    <a:lnTo>
                      <a:pt x="56" y="152"/>
                    </a:lnTo>
                    <a:lnTo>
                      <a:pt x="48" y="150"/>
                    </a:lnTo>
                    <a:lnTo>
                      <a:pt x="38" y="152"/>
                    </a:lnTo>
                    <a:lnTo>
                      <a:pt x="28" y="152"/>
                    </a:lnTo>
                    <a:lnTo>
                      <a:pt x="22" y="152"/>
                    </a:lnTo>
                    <a:lnTo>
                      <a:pt x="22" y="146"/>
                    </a:lnTo>
                    <a:lnTo>
                      <a:pt x="32" y="126"/>
                    </a:lnTo>
                    <a:lnTo>
                      <a:pt x="30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2" y="114"/>
                    </a:lnTo>
                    <a:lnTo>
                      <a:pt x="4" y="106"/>
                    </a:lnTo>
                    <a:lnTo>
                      <a:pt x="2" y="102"/>
                    </a:lnTo>
                    <a:lnTo>
                      <a:pt x="4" y="96"/>
                    </a:lnTo>
                    <a:lnTo>
                      <a:pt x="0" y="86"/>
                    </a:lnTo>
                    <a:lnTo>
                      <a:pt x="0" y="68"/>
                    </a:lnTo>
                    <a:lnTo>
                      <a:pt x="12" y="60"/>
                    </a:lnTo>
                    <a:lnTo>
                      <a:pt x="12" y="50"/>
                    </a:lnTo>
                    <a:lnTo>
                      <a:pt x="16" y="44"/>
                    </a:lnTo>
                    <a:lnTo>
                      <a:pt x="10" y="3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3" name="Freeform 162">
                <a:extLst>
                  <a:ext uri="{FF2B5EF4-FFF2-40B4-BE49-F238E27FC236}">
                    <a16:creationId xmlns:a16="http://schemas.microsoft.com/office/drawing/2014/main" id="{D298CD4C-1145-4447-93DB-A52AB2F519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1645" y="2703610"/>
                <a:ext cx="165890" cy="75404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56" y="4"/>
                  </a:cxn>
                  <a:cxn ang="0">
                    <a:pos x="68" y="8"/>
                  </a:cxn>
                  <a:cxn ang="0">
                    <a:pos x="70" y="16"/>
                  </a:cxn>
                  <a:cxn ang="0">
                    <a:pos x="78" y="18"/>
                  </a:cxn>
                  <a:cxn ang="0">
                    <a:pos x="80" y="14"/>
                  </a:cxn>
                  <a:cxn ang="0">
                    <a:pos x="88" y="16"/>
                  </a:cxn>
                  <a:cxn ang="0">
                    <a:pos x="94" y="20"/>
                  </a:cxn>
                  <a:cxn ang="0">
                    <a:pos x="102" y="24"/>
                  </a:cxn>
                  <a:cxn ang="0">
                    <a:pos x="110" y="30"/>
                  </a:cxn>
                  <a:cxn ang="0">
                    <a:pos x="100" y="36"/>
                  </a:cxn>
                  <a:cxn ang="0">
                    <a:pos x="92" y="44"/>
                  </a:cxn>
                  <a:cxn ang="0">
                    <a:pos x="82" y="46"/>
                  </a:cxn>
                  <a:cxn ang="0">
                    <a:pos x="76" y="50"/>
                  </a:cxn>
                  <a:cxn ang="0">
                    <a:pos x="66" y="50"/>
                  </a:cxn>
                  <a:cxn ang="0">
                    <a:pos x="46" y="42"/>
                  </a:cxn>
                  <a:cxn ang="0">
                    <a:pos x="44" y="48"/>
                  </a:cxn>
                  <a:cxn ang="0">
                    <a:pos x="28" y="46"/>
                  </a:cxn>
                  <a:cxn ang="0">
                    <a:pos x="20" y="40"/>
                  </a:cxn>
                  <a:cxn ang="0">
                    <a:pos x="14" y="34"/>
                  </a:cxn>
                  <a:cxn ang="0">
                    <a:pos x="0" y="18"/>
                  </a:cxn>
                  <a:cxn ang="0">
                    <a:pos x="12" y="12"/>
                  </a:cxn>
                  <a:cxn ang="0">
                    <a:pos x="24" y="8"/>
                  </a:cxn>
                  <a:cxn ang="0">
                    <a:pos x="34" y="4"/>
                  </a:cxn>
                  <a:cxn ang="0">
                    <a:pos x="42" y="2"/>
                  </a:cxn>
                  <a:cxn ang="0">
                    <a:pos x="48" y="0"/>
                  </a:cxn>
                </a:cxnLst>
                <a:rect l="0" t="0" r="r" b="b"/>
                <a:pathLst>
                  <a:path w="110" h="50">
                    <a:moveTo>
                      <a:pt x="48" y="0"/>
                    </a:moveTo>
                    <a:lnTo>
                      <a:pt x="56" y="4"/>
                    </a:lnTo>
                    <a:lnTo>
                      <a:pt x="68" y="8"/>
                    </a:lnTo>
                    <a:lnTo>
                      <a:pt x="70" y="16"/>
                    </a:lnTo>
                    <a:lnTo>
                      <a:pt x="78" y="18"/>
                    </a:lnTo>
                    <a:lnTo>
                      <a:pt x="80" y="14"/>
                    </a:lnTo>
                    <a:lnTo>
                      <a:pt x="88" y="16"/>
                    </a:lnTo>
                    <a:lnTo>
                      <a:pt x="94" y="20"/>
                    </a:lnTo>
                    <a:lnTo>
                      <a:pt x="102" y="24"/>
                    </a:lnTo>
                    <a:lnTo>
                      <a:pt x="110" y="30"/>
                    </a:lnTo>
                    <a:lnTo>
                      <a:pt x="100" y="36"/>
                    </a:lnTo>
                    <a:lnTo>
                      <a:pt x="92" y="44"/>
                    </a:lnTo>
                    <a:lnTo>
                      <a:pt x="82" y="46"/>
                    </a:lnTo>
                    <a:lnTo>
                      <a:pt x="76" y="50"/>
                    </a:lnTo>
                    <a:lnTo>
                      <a:pt x="66" y="50"/>
                    </a:lnTo>
                    <a:lnTo>
                      <a:pt x="46" y="42"/>
                    </a:lnTo>
                    <a:lnTo>
                      <a:pt x="44" y="48"/>
                    </a:lnTo>
                    <a:lnTo>
                      <a:pt x="28" y="46"/>
                    </a:lnTo>
                    <a:lnTo>
                      <a:pt x="20" y="40"/>
                    </a:lnTo>
                    <a:lnTo>
                      <a:pt x="14" y="34"/>
                    </a:lnTo>
                    <a:lnTo>
                      <a:pt x="0" y="18"/>
                    </a:lnTo>
                    <a:lnTo>
                      <a:pt x="12" y="12"/>
                    </a:lnTo>
                    <a:lnTo>
                      <a:pt x="24" y="8"/>
                    </a:lnTo>
                    <a:lnTo>
                      <a:pt x="34" y="4"/>
                    </a:lnTo>
                    <a:lnTo>
                      <a:pt x="42" y="2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4" name="Freeform 163">
                <a:extLst>
                  <a:ext uri="{FF2B5EF4-FFF2-40B4-BE49-F238E27FC236}">
                    <a16:creationId xmlns:a16="http://schemas.microsoft.com/office/drawing/2014/main" id="{75B782F1-871D-4147-8B2E-8F38166D5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6260" y="2748853"/>
                <a:ext cx="135728" cy="57307"/>
              </a:xfrm>
              <a:custGeom>
                <a:avLst/>
                <a:gdLst/>
                <a:ahLst/>
                <a:cxnLst>
                  <a:cxn ang="0">
                    <a:pos x="44" y="2"/>
                  </a:cxn>
                  <a:cxn ang="0">
                    <a:pos x="48" y="10"/>
                  </a:cxn>
                  <a:cxn ang="0">
                    <a:pos x="58" y="8"/>
                  </a:cxn>
                  <a:cxn ang="0">
                    <a:pos x="68" y="4"/>
                  </a:cxn>
                  <a:cxn ang="0">
                    <a:pos x="76" y="4"/>
                  </a:cxn>
                  <a:cxn ang="0">
                    <a:pos x="86" y="8"/>
                  </a:cxn>
                  <a:cxn ang="0">
                    <a:pos x="90" y="12"/>
                  </a:cxn>
                  <a:cxn ang="0">
                    <a:pos x="86" y="20"/>
                  </a:cxn>
                  <a:cxn ang="0">
                    <a:pos x="82" y="26"/>
                  </a:cxn>
                  <a:cxn ang="0">
                    <a:pos x="72" y="24"/>
                  </a:cxn>
                  <a:cxn ang="0">
                    <a:pos x="62" y="22"/>
                  </a:cxn>
                  <a:cxn ang="0">
                    <a:pos x="56" y="26"/>
                  </a:cxn>
                  <a:cxn ang="0">
                    <a:pos x="54" y="28"/>
                  </a:cxn>
                  <a:cxn ang="0">
                    <a:pos x="44" y="28"/>
                  </a:cxn>
                  <a:cxn ang="0">
                    <a:pos x="38" y="32"/>
                  </a:cxn>
                  <a:cxn ang="0">
                    <a:pos x="30" y="32"/>
                  </a:cxn>
                  <a:cxn ang="0">
                    <a:pos x="26" y="38"/>
                  </a:cxn>
                  <a:cxn ang="0">
                    <a:pos x="18" y="38"/>
                  </a:cxn>
                  <a:cxn ang="0">
                    <a:pos x="10" y="36"/>
                  </a:cxn>
                  <a:cxn ang="0">
                    <a:pos x="4" y="32"/>
                  </a:cxn>
                  <a:cxn ang="0">
                    <a:pos x="2" y="24"/>
                  </a:cxn>
                  <a:cxn ang="0">
                    <a:pos x="0" y="20"/>
                  </a:cxn>
                  <a:cxn ang="0">
                    <a:pos x="6" y="16"/>
                  </a:cxn>
                  <a:cxn ang="0">
                    <a:pos x="16" y="14"/>
                  </a:cxn>
                  <a:cxn ang="0">
                    <a:pos x="24" y="6"/>
                  </a:cxn>
                  <a:cxn ang="0">
                    <a:pos x="34" y="0"/>
                  </a:cxn>
                  <a:cxn ang="0">
                    <a:pos x="44" y="2"/>
                  </a:cxn>
                </a:cxnLst>
                <a:rect l="0" t="0" r="r" b="b"/>
                <a:pathLst>
                  <a:path w="90" h="38">
                    <a:moveTo>
                      <a:pt x="44" y="2"/>
                    </a:moveTo>
                    <a:lnTo>
                      <a:pt x="48" y="10"/>
                    </a:lnTo>
                    <a:lnTo>
                      <a:pt x="58" y="8"/>
                    </a:lnTo>
                    <a:lnTo>
                      <a:pt x="68" y="4"/>
                    </a:lnTo>
                    <a:lnTo>
                      <a:pt x="76" y="4"/>
                    </a:lnTo>
                    <a:lnTo>
                      <a:pt x="86" y="8"/>
                    </a:lnTo>
                    <a:lnTo>
                      <a:pt x="90" y="12"/>
                    </a:lnTo>
                    <a:lnTo>
                      <a:pt x="86" y="20"/>
                    </a:lnTo>
                    <a:lnTo>
                      <a:pt x="82" y="26"/>
                    </a:lnTo>
                    <a:lnTo>
                      <a:pt x="72" y="24"/>
                    </a:lnTo>
                    <a:lnTo>
                      <a:pt x="62" y="22"/>
                    </a:lnTo>
                    <a:lnTo>
                      <a:pt x="56" y="26"/>
                    </a:lnTo>
                    <a:lnTo>
                      <a:pt x="54" y="28"/>
                    </a:lnTo>
                    <a:lnTo>
                      <a:pt x="44" y="28"/>
                    </a:lnTo>
                    <a:lnTo>
                      <a:pt x="38" y="32"/>
                    </a:lnTo>
                    <a:lnTo>
                      <a:pt x="30" y="32"/>
                    </a:lnTo>
                    <a:lnTo>
                      <a:pt x="26" y="38"/>
                    </a:lnTo>
                    <a:lnTo>
                      <a:pt x="18" y="38"/>
                    </a:lnTo>
                    <a:lnTo>
                      <a:pt x="10" y="36"/>
                    </a:lnTo>
                    <a:lnTo>
                      <a:pt x="4" y="32"/>
                    </a:lnTo>
                    <a:lnTo>
                      <a:pt x="2" y="24"/>
                    </a:lnTo>
                    <a:lnTo>
                      <a:pt x="0" y="20"/>
                    </a:lnTo>
                    <a:lnTo>
                      <a:pt x="6" y="16"/>
                    </a:lnTo>
                    <a:lnTo>
                      <a:pt x="16" y="14"/>
                    </a:lnTo>
                    <a:lnTo>
                      <a:pt x="24" y="6"/>
                    </a:lnTo>
                    <a:lnTo>
                      <a:pt x="34" y="0"/>
                    </a:lnTo>
                    <a:lnTo>
                      <a:pt x="44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5" name="Freeform 164">
                <a:extLst>
                  <a:ext uri="{FF2B5EF4-FFF2-40B4-BE49-F238E27FC236}">
                    <a16:creationId xmlns:a16="http://schemas.microsoft.com/office/drawing/2014/main" id="{1E483D6D-898D-4DB4-8AA8-04CD2F770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9813" y="2766950"/>
                <a:ext cx="191528" cy="78421"/>
              </a:xfrm>
              <a:custGeom>
                <a:avLst/>
                <a:gdLst/>
                <a:ahLst/>
                <a:cxnLst>
                  <a:cxn ang="0">
                    <a:pos x="14" y="46"/>
                  </a:cxn>
                  <a:cxn ang="0">
                    <a:pos x="12" y="42"/>
                  </a:cxn>
                  <a:cxn ang="0">
                    <a:pos x="8" y="42"/>
                  </a:cxn>
                  <a:cxn ang="0">
                    <a:pos x="0" y="40"/>
                  </a:cxn>
                  <a:cxn ang="0">
                    <a:pos x="2" y="34"/>
                  </a:cxn>
                  <a:cxn ang="0">
                    <a:pos x="18" y="34"/>
                  </a:cxn>
                  <a:cxn ang="0">
                    <a:pos x="31" y="32"/>
                  </a:cxn>
                  <a:cxn ang="0">
                    <a:pos x="41" y="26"/>
                  </a:cxn>
                  <a:cxn ang="0">
                    <a:pos x="53" y="26"/>
                  </a:cxn>
                  <a:cxn ang="0">
                    <a:pos x="53" y="18"/>
                  </a:cxn>
                  <a:cxn ang="0">
                    <a:pos x="69" y="10"/>
                  </a:cxn>
                  <a:cxn ang="0">
                    <a:pos x="69" y="4"/>
                  </a:cxn>
                  <a:cxn ang="0">
                    <a:pos x="85" y="6"/>
                  </a:cxn>
                  <a:cxn ang="0">
                    <a:pos x="87" y="0"/>
                  </a:cxn>
                  <a:cxn ang="0">
                    <a:pos x="107" y="8"/>
                  </a:cxn>
                  <a:cxn ang="0">
                    <a:pos x="117" y="8"/>
                  </a:cxn>
                  <a:cxn ang="0">
                    <a:pos x="119" y="12"/>
                  </a:cxn>
                  <a:cxn ang="0">
                    <a:pos x="121" y="20"/>
                  </a:cxn>
                  <a:cxn ang="0">
                    <a:pos x="127" y="24"/>
                  </a:cxn>
                  <a:cxn ang="0">
                    <a:pos x="117" y="28"/>
                  </a:cxn>
                  <a:cxn ang="0">
                    <a:pos x="111" y="34"/>
                  </a:cxn>
                  <a:cxn ang="0">
                    <a:pos x="109" y="40"/>
                  </a:cxn>
                  <a:cxn ang="0">
                    <a:pos x="103" y="44"/>
                  </a:cxn>
                  <a:cxn ang="0">
                    <a:pos x="89" y="50"/>
                  </a:cxn>
                  <a:cxn ang="0">
                    <a:pos x="77" y="52"/>
                  </a:cxn>
                  <a:cxn ang="0">
                    <a:pos x="67" y="48"/>
                  </a:cxn>
                  <a:cxn ang="0">
                    <a:pos x="51" y="50"/>
                  </a:cxn>
                  <a:cxn ang="0">
                    <a:pos x="41" y="46"/>
                  </a:cxn>
                  <a:cxn ang="0">
                    <a:pos x="41" y="40"/>
                  </a:cxn>
                  <a:cxn ang="0">
                    <a:pos x="26" y="40"/>
                  </a:cxn>
                  <a:cxn ang="0">
                    <a:pos x="24" y="46"/>
                  </a:cxn>
                  <a:cxn ang="0">
                    <a:pos x="14" y="46"/>
                  </a:cxn>
                </a:cxnLst>
                <a:rect l="0" t="0" r="r" b="b"/>
                <a:pathLst>
                  <a:path w="127" h="52">
                    <a:moveTo>
                      <a:pt x="14" y="46"/>
                    </a:moveTo>
                    <a:lnTo>
                      <a:pt x="12" y="42"/>
                    </a:lnTo>
                    <a:lnTo>
                      <a:pt x="8" y="42"/>
                    </a:lnTo>
                    <a:lnTo>
                      <a:pt x="0" y="40"/>
                    </a:lnTo>
                    <a:lnTo>
                      <a:pt x="2" y="34"/>
                    </a:lnTo>
                    <a:lnTo>
                      <a:pt x="18" y="34"/>
                    </a:lnTo>
                    <a:lnTo>
                      <a:pt x="31" y="32"/>
                    </a:lnTo>
                    <a:lnTo>
                      <a:pt x="41" y="26"/>
                    </a:lnTo>
                    <a:lnTo>
                      <a:pt x="53" y="26"/>
                    </a:lnTo>
                    <a:lnTo>
                      <a:pt x="53" y="18"/>
                    </a:lnTo>
                    <a:lnTo>
                      <a:pt x="69" y="10"/>
                    </a:lnTo>
                    <a:lnTo>
                      <a:pt x="69" y="4"/>
                    </a:lnTo>
                    <a:lnTo>
                      <a:pt x="85" y="6"/>
                    </a:lnTo>
                    <a:lnTo>
                      <a:pt x="87" y="0"/>
                    </a:lnTo>
                    <a:lnTo>
                      <a:pt x="107" y="8"/>
                    </a:lnTo>
                    <a:lnTo>
                      <a:pt x="117" y="8"/>
                    </a:lnTo>
                    <a:lnTo>
                      <a:pt x="119" y="12"/>
                    </a:lnTo>
                    <a:lnTo>
                      <a:pt x="121" y="20"/>
                    </a:lnTo>
                    <a:lnTo>
                      <a:pt x="127" y="24"/>
                    </a:lnTo>
                    <a:lnTo>
                      <a:pt x="117" y="28"/>
                    </a:lnTo>
                    <a:lnTo>
                      <a:pt x="111" y="34"/>
                    </a:lnTo>
                    <a:lnTo>
                      <a:pt x="109" y="40"/>
                    </a:lnTo>
                    <a:lnTo>
                      <a:pt x="103" y="44"/>
                    </a:lnTo>
                    <a:lnTo>
                      <a:pt x="89" y="50"/>
                    </a:lnTo>
                    <a:lnTo>
                      <a:pt x="77" y="52"/>
                    </a:lnTo>
                    <a:lnTo>
                      <a:pt x="67" y="48"/>
                    </a:lnTo>
                    <a:lnTo>
                      <a:pt x="51" y="50"/>
                    </a:lnTo>
                    <a:lnTo>
                      <a:pt x="41" y="46"/>
                    </a:lnTo>
                    <a:lnTo>
                      <a:pt x="41" y="40"/>
                    </a:lnTo>
                    <a:lnTo>
                      <a:pt x="26" y="40"/>
                    </a:lnTo>
                    <a:lnTo>
                      <a:pt x="24" y="46"/>
                    </a:lnTo>
                    <a:lnTo>
                      <a:pt x="14" y="4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Freeform 165">
                <a:extLst>
                  <a:ext uri="{FF2B5EF4-FFF2-40B4-BE49-F238E27FC236}">
                    <a16:creationId xmlns:a16="http://schemas.microsoft.com/office/drawing/2014/main" id="{367F4771-D2C0-4EDD-AFCE-F502A41C9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5937" y="2585979"/>
                <a:ext cx="232246" cy="180971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16" y="16"/>
                  </a:cxn>
                  <a:cxn ang="0">
                    <a:pos x="32" y="10"/>
                  </a:cxn>
                  <a:cxn ang="0">
                    <a:pos x="48" y="0"/>
                  </a:cxn>
                  <a:cxn ang="0">
                    <a:pos x="66" y="0"/>
                  </a:cxn>
                  <a:cxn ang="0">
                    <a:pos x="70" y="8"/>
                  </a:cxn>
                  <a:cxn ang="0">
                    <a:pos x="88" y="8"/>
                  </a:cxn>
                  <a:cxn ang="0">
                    <a:pos x="108" y="8"/>
                  </a:cxn>
                  <a:cxn ang="0">
                    <a:pos x="134" y="6"/>
                  </a:cxn>
                  <a:cxn ang="0">
                    <a:pos x="140" y="12"/>
                  </a:cxn>
                  <a:cxn ang="0">
                    <a:pos x="144" y="16"/>
                  </a:cxn>
                  <a:cxn ang="0">
                    <a:pos x="148" y="28"/>
                  </a:cxn>
                  <a:cxn ang="0">
                    <a:pos x="152" y="32"/>
                  </a:cxn>
                  <a:cxn ang="0">
                    <a:pos x="152" y="46"/>
                  </a:cxn>
                  <a:cxn ang="0">
                    <a:pos x="144" y="46"/>
                  </a:cxn>
                  <a:cxn ang="0">
                    <a:pos x="142" y="52"/>
                  </a:cxn>
                  <a:cxn ang="0">
                    <a:pos x="148" y="56"/>
                  </a:cxn>
                  <a:cxn ang="0">
                    <a:pos x="148" y="70"/>
                  </a:cxn>
                  <a:cxn ang="0">
                    <a:pos x="150" y="76"/>
                  </a:cxn>
                  <a:cxn ang="0">
                    <a:pos x="152" y="84"/>
                  </a:cxn>
                  <a:cxn ang="0">
                    <a:pos x="154" y="88"/>
                  </a:cxn>
                  <a:cxn ang="0">
                    <a:pos x="144" y="94"/>
                  </a:cxn>
                  <a:cxn ang="0">
                    <a:pos x="136" y="102"/>
                  </a:cxn>
                  <a:cxn ang="0">
                    <a:pos x="132" y="110"/>
                  </a:cxn>
                  <a:cxn ang="0">
                    <a:pos x="130" y="120"/>
                  </a:cxn>
                  <a:cxn ang="0">
                    <a:pos x="126" y="116"/>
                  </a:cxn>
                  <a:cxn ang="0">
                    <a:pos x="116" y="112"/>
                  </a:cxn>
                  <a:cxn ang="0">
                    <a:pos x="108" y="112"/>
                  </a:cxn>
                  <a:cxn ang="0">
                    <a:pos x="98" y="116"/>
                  </a:cxn>
                  <a:cxn ang="0">
                    <a:pos x="88" y="118"/>
                  </a:cxn>
                  <a:cxn ang="0">
                    <a:pos x="84" y="110"/>
                  </a:cxn>
                  <a:cxn ang="0">
                    <a:pos x="74" y="108"/>
                  </a:cxn>
                  <a:cxn ang="0">
                    <a:pos x="66" y="102"/>
                  </a:cxn>
                  <a:cxn ang="0">
                    <a:pos x="58" y="98"/>
                  </a:cxn>
                  <a:cxn ang="0">
                    <a:pos x="52" y="94"/>
                  </a:cxn>
                  <a:cxn ang="0">
                    <a:pos x="44" y="92"/>
                  </a:cxn>
                  <a:cxn ang="0">
                    <a:pos x="42" y="96"/>
                  </a:cxn>
                  <a:cxn ang="0">
                    <a:pos x="34" y="94"/>
                  </a:cxn>
                  <a:cxn ang="0">
                    <a:pos x="32" y="86"/>
                  </a:cxn>
                  <a:cxn ang="0">
                    <a:pos x="24" y="84"/>
                  </a:cxn>
                  <a:cxn ang="0">
                    <a:pos x="12" y="78"/>
                  </a:cxn>
                  <a:cxn ang="0">
                    <a:pos x="8" y="70"/>
                  </a:cxn>
                  <a:cxn ang="0">
                    <a:pos x="8" y="46"/>
                  </a:cxn>
                  <a:cxn ang="0">
                    <a:pos x="0" y="42"/>
                  </a:cxn>
                  <a:cxn ang="0">
                    <a:pos x="4" y="30"/>
                  </a:cxn>
                  <a:cxn ang="0">
                    <a:pos x="0" y="20"/>
                  </a:cxn>
                </a:cxnLst>
                <a:rect l="0" t="0" r="r" b="b"/>
                <a:pathLst>
                  <a:path w="154" h="120">
                    <a:moveTo>
                      <a:pt x="0" y="20"/>
                    </a:moveTo>
                    <a:lnTo>
                      <a:pt x="16" y="16"/>
                    </a:lnTo>
                    <a:lnTo>
                      <a:pt x="32" y="10"/>
                    </a:lnTo>
                    <a:lnTo>
                      <a:pt x="48" y="0"/>
                    </a:lnTo>
                    <a:lnTo>
                      <a:pt x="66" y="0"/>
                    </a:lnTo>
                    <a:lnTo>
                      <a:pt x="70" y="8"/>
                    </a:lnTo>
                    <a:lnTo>
                      <a:pt x="88" y="8"/>
                    </a:lnTo>
                    <a:lnTo>
                      <a:pt x="108" y="8"/>
                    </a:lnTo>
                    <a:lnTo>
                      <a:pt x="134" y="6"/>
                    </a:lnTo>
                    <a:lnTo>
                      <a:pt x="140" y="12"/>
                    </a:lnTo>
                    <a:lnTo>
                      <a:pt x="144" y="16"/>
                    </a:lnTo>
                    <a:lnTo>
                      <a:pt x="148" y="28"/>
                    </a:lnTo>
                    <a:lnTo>
                      <a:pt x="152" y="32"/>
                    </a:lnTo>
                    <a:lnTo>
                      <a:pt x="152" y="46"/>
                    </a:lnTo>
                    <a:lnTo>
                      <a:pt x="144" y="46"/>
                    </a:lnTo>
                    <a:lnTo>
                      <a:pt x="142" y="52"/>
                    </a:lnTo>
                    <a:lnTo>
                      <a:pt x="148" y="56"/>
                    </a:lnTo>
                    <a:lnTo>
                      <a:pt x="148" y="70"/>
                    </a:lnTo>
                    <a:lnTo>
                      <a:pt x="150" y="76"/>
                    </a:lnTo>
                    <a:lnTo>
                      <a:pt x="152" y="84"/>
                    </a:lnTo>
                    <a:lnTo>
                      <a:pt x="154" y="88"/>
                    </a:lnTo>
                    <a:lnTo>
                      <a:pt x="144" y="94"/>
                    </a:lnTo>
                    <a:lnTo>
                      <a:pt x="136" y="102"/>
                    </a:lnTo>
                    <a:lnTo>
                      <a:pt x="132" y="110"/>
                    </a:lnTo>
                    <a:lnTo>
                      <a:pt x="130" y="120"/>
                    </a:lnTo>
                    <a:lnTo>
                      <a:pt x="126" y="116"/>
                    </a:lnTo>
                    <a:lnTo>
                      <a:pt x="116" y="112"/>
                    </a:lnTo>
                    <a:lnTo>
                      <a:pt x="108" y="112"/>
                    </a:lnTo>
                    <a:lnTo>
                      <a:pt x="98" y="116"/>
                    </a:lnTo>
                    <a:lnTo>
                      <a:pt x="88" y="118"/>
                    </a:lnTo>
                    <a:lnTo>
                      <a:pt x="84" y="110"/>
                    </a:lnTo>
                    <a:lnTo>
                      <a:pt x="74" y="108"/>
                    </a:lnTo>
                    <a:lnTo>
                      <a:pt x="66" y="102"/>
                    </a:lnTo>
                    <a:lnTo>
                      <a:pt x="58" y="98"/>
                    </a:lnTo>
                    <a:lnTo>
                      <a:pt x="52" y="94"/>
                    </a:lnTo>
                    <a:lnTo>
                      <a:pt x="44" y="92"/>
                    </a:lnTo>
                    <a:lnTo>
                      <a:pt x="42" y="96"/>
                    </a:lnTo>
                    <a:lnTo>
                      <a:pt x="34" y="94"/>
                    </a:lnTo>
                    <a:lnTo>
                      <a:pt x="32" y="86"/>
                    </a:lnTo>
                    <a:lnTo>
                      <a:pt x="24" y="84"/>
                    </a:lnTo>
                    <a:lnTo>
                      <a:pt x="12" y="78"/>
                    </a:lnTo>
                    <a:lnTo>
                      <a:pt x="8" y="70"/>
                    </a:lnTo>
                    <a:lnTo>
                      <a:pt x="8" y="46"/>
                    </a:lnTo>
                    <a:lnTo>
                      <a:pt x="0" y="42"/>
                    </a:lnTo>
                    <a:lnTo>
                      <a:pt x="4" y="30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7" name="Freeform 166">
                <a:extLst>
                  <a:ext uri="{FF2B5EF4-FFF2-40B4-BE49-F238E27FC236}">
                    <a16:creationId xmlns:a16="http://schemas.microsoft.com/office/drawing/2014/main" id="{83EEB2C3-2C7A-4853-BCC3-47E83EA87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4195" y="2782031"/>
                <a:ext cx="150809" cy="84453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2" y="24"/>
                  </a:cxn>
                  <a:cxn ang="0">
                    <a:pos x="8" y="18"/>
                  </a:cxn>
                  <a:cxn ang="0">
                    <a:pos x="18" y="14"/>
                  </a:cxn>
                  <a:cxn ang="0">
                    <a:pos x="34" y="16"/>
                  </a:cxn>
                  <a:cxn ang="0">
                    <a:pos x="38" y="10"/>
                  </a:cxn>
                  <a:cxn ang="0">
                    <a:pos x="46" y="10"/>
                  </a:cxn>
                  <a:cxn ang="0">
                    <a:pos x="52" y="6"/>
                  </a:cxn>
                  <a:cxn ang="0">
                    <a:pos x="62" y="6"/>
                  </a:cxn>
                  <a:cxn ang="0">
                    <a:pos x="64" y="4"/>
                  </a:cxn>
                  <a:cxn ang="0">
                    <a:pos x="70" y="0"/>
                  </a:cxn>
                  <a:cxn ang="0">
                    <a:pos x="90" y="4"/>
                  </a:cxn>
                  <a:cxn ang="0">
                    <a:pos x="96" y="8"/>
                  </a:cxn>
                  <a:cxn ang="0">
                    <a:pos x="100" y="14"/>
                  </a:cxn>
                  <a:cxn ang="0">
                    <a:pos x="92" y="22"/>
                  </a:cxn>
                  <a:cxn ang="0">
                    <a:pos x="82" y="36"/>
                  </a:cxn>
                  <a:cxn ang="0">
                    <a:pos x="68" y="50"/>
                  </a:cxn>
                  <a:cxn ang="0">
                    <a:pos x="48" y="50"/>
                  </a:cxn>
                  <a:cxn ang="0">
                    <a:pos x="40" y="54"/>
                  </a:cxn>
                  <a:cxn ang="0">
                    <a:pos x="22" y="56"/>
                  </a:cxn>
                  <a:cxn ang="0">
                    <a:pos x="10" y="46"/>
                  </a:cxn>
                  <a:cxn ang="0">
                    <a:pos x="2" y="38"/>
                  </a:cxn>
                  <a:cxn ang="0">
                    <a:pos x="0" y="30"/>
                  </a:cxn>
                </a:cxnLst>
                <a:rect l="0" t="0" r="r" b="b"/>
                <a:pathLst>
                  <a:path w="100" h="56">
                    <a:moveTo>
                      <a:pt x="0" y="30"/>
                    </a:moveTo>
                    <a:lnTo>
                      <a:pt x="2" y="24"/>
                    </a:lnTo>
                    <a:lnTo>
                      <a:pt x="8" y="18"/>
                    </a:lnTo>
                    <a:lnTo>
                      <a:pt x="18" y="14"/>
                    </a:lnTo>
                    <a:lnTo>
                      <a:pt x="34" y="16"/>
                    </a:lnTo>
                    <a:lnTo>
                      <a:pt x="38" y="10"/>
                    </a:lnTo>
                    <a:lnTo>
                      <a:pt x="46" y="10"/>
                    </a:lnTo>
                    <a:lnTo>
                      <a:pt x="52" y="6"/>
                    </a:lnTo>
                    <a:lnTo>
                      <a:pt x="62" y="6"/>
                    </a:lnTo>
                    <a:lnTo>
                      <a:pt x="64" y="4"/>
                    </a:lnTo>
                    <a:lnTo>
                      <a:pt x="70" y="0"/>
                    </a:lnTo>
                    <a:lnTo>
                      <a:pt x="90" y="4"/>
                    </a:lnTo>
                    <a:lnTo>
                      <a:pt x="96" y="8"/>
                    </a:lnTo>
                    <a:lnTo>
                      <a:pt x="100" y="14"/>
                    </a:lnTo>
                    <a:lnTo>
                      <a:pt x="92" y="22"/>
                    </a:lnTo>
                    <a:lnTo>
                      <a:pt x="82" y="36"/>
                    </a:lnTo>
                    <a:lnTo>
                      <a:pt x="68" y="50"/>
                    </a:lnTo>
                    <a:lnTo>
                      <a:pt x="48" y="50"/>
                    </a:lnTo>
                    <a:lnTo>
                      <a:pt x="40" y="54"/>
                    </a:lnTo>
                    <a:lnTo>
                      <a:pt x="22" y="56"/>
                    </a:lnTo>
                    <a:lnTo>
                      <a:pt x="10" y="46"/>
                    </a:lnTo>
                    <a:lnTo>
                      <a:pt x="2" y="38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Freeform 167">
                <a:extLst>
                  <a:ext uri="{FF2B5EF4-FFF2-40B4-BE49-F238E27FC236}">
                    <a16:creationId xmlns:a16="http://schemas.microsoft.com/office/drawing/2014/main" id="{5C716439-9BC8-48FD-89D7-DD526B7ED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8791" y="2827274"/>
                <a:ext cx="78421" cy="45243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20" y="30"/>
                  </a:cxn>
                  <a:cxn ang="0">
                    <a:pos x="32" y="28"/>
                  </a:cxn>
                  <a:cxn ang="0">
                    <a:pos x="38" y="22"/>
                  </a:cxn>
                  <a:cxn ang="0">
                    <a:pos x="44" y="16"/>
                  </a:cxn>
                  <a:cxn ang="0">
                    <a:pos x="52" y="8"/>
                  </a:cxn>
                  <a:cxn ang="0">
                    <a:pos x="50" y="0"/>
                  </a:cxn>
                  <a:cxn ang="0">
                    <a:pos x="44" y="4"/>
                  </a:cxn>
                  <a:cxn ang="0">
                    <a:pos x="30" y="10"/>
                  </a:cxn>
                  <a:cxn ang="0">
                    <a:pos x="18" y="12"/>
                  </a:cxn>
                  <a:cxn ang="0">
                    <a:pos x="8" y="8"/>
                  </a:cxn>
                  <a:cxn ang="0">
                    <a:pos x="2" y="16"/>
                  </a:cxn>
                  <a:cxn ang="0">
                    <a:pos x="0" y="24"/>
                  </a:cxn>
                  <a:cxn ang="0">
                    <a:pos x="10" y="28"/>
                  </a:cxn>
                </a:cxnLst>
                <a:rect l="0" t="0" r="r" b="b"/>
                <a:pathLst>
                  <a:path w="52" h="30">
                    <a:moveTo>
                      <a:pt x="10" y="28"/>
                    </a:moveTo>
                    <a:lnTo>
                      <a:pt x="20" y="30"/>
                    </a:lnTo>
                    <a:lnTo>
                      <a:pt x="32" y="28"/>
                    </a:lnTo>
                    <a:lnTo>
                      <a:pt x="38" y="22"/>
                    </a:lnTo>
                    <a:lnTo>
                      <a:pt x="44" y="16"/>
                    </a:lnTo>
                    <a:lnTo>
                      <a:pt x="52" y="8"/>
                    </a:lnTo>
                    <a:lnTo>
                      <a:pt x="50" y="0"/>
                    </a:lnTo>
                    <a:lnTo>
                      <a:pt x="44" y="4"/>
                    </a:lnTo>
                    <a:lnTo>
                      <a:pt x="30" y="10"/>
                    </a:lnTo>
                    <a:lnTo>
                      <a:pt x="18" y="12"/>
                    </a:lnTo>
                    <a:lnTo>
                      <a:pt x="8" y="8"/>
                    </a:lnTo>
                    <a:lnTo>
                      <a:pt x="2" y="16"/>
                    </a:lnTo>
                    <a:lnTo>
                      <a:pt x="0" y="24"/>
                    </a:lnTo>
                    <a:lnTo>
                      <a:pt x="10" y="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168">
                <a:extLst>
                  <a:ext uri="{FF2B5EF4-FFF2-40B4-BE49-F238E27FC236}">
                    <a16:creationId xmlns:a16="http://schemas.microsoft.com/office/drawing/2014/main" id="{9433D5BA-0BFE-4121-8DC4-BEF1721BB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7839" y="2839338"/>
                <a:ext cx="135728" cy="111599"/>
              </a:xfrm>
              <a:custGeom>
                <a:avLst/>
                <a:gdLst/>
                <a:ahLst/>
                <a:cxnLst>
                  <a:cxn ang="0">
                    <a:pos x="84" y="16"/>
                  </a:cxn>
                  <a:cxn ang="0">
                    <a:pos x="86" y="24"/>
                  </a:cxn>
                  <a:cxn ang="0">
                    <a:pos x="90" y="30"/>
                  </a:cxn>
                  <a:cxn ang="0">
                    <a:pos x="86" y="34"/>
                  </a:cxn>
                  <a:cxn ang="0">
                    <a:pos x="70" y="32"/>
                  </a:cxn>
                  <a:cxn ang="0">
                    <a:pos x="54" y="30"/>
                  </a:cxn>
                  <a:cxn ang="0">
                    <a:pos x="48" y="28"/>
                  </a:cxn>
                  <a:cxn ang="0">
                    <a:pos x="36" y="30"/>
                  </a:cxn>
                  <a:cxn ang="0">
                    <a:pos x="38" y="38"/>
                  </a:cxn>
                  <a:cxn ang="0">
                    <a:pos x="42" y="50"/>
                  </a:cxn>
                  <a:cxn ang="0">
                    <a:pos x="46" y="56"/>
                  </a:cxn>
                  <a:cxn ang="0">
                    <a:pos x="56" y="64"/>
                  </a:cxn>
                  <a:cxn ang="0">
                    <a:pos x="62" y="68"/>
                  </a:cxn>
                  <a:cxn ang="0">
                    <a:pos x="60" y="74"/>
                  </a:cxn>
                  <a:cxn ang="0">
                    <a:pos x="48" y="64"/>
                  </a:cxn>
                  <a:cxn ang="0">
                    <a:pos x="36" y="56"/>
                  </a:cxn>
                  <a:cxn ang="0">
                    <a:pos x="28" y="48"/>
                  </a:cxn>
                  <a:cxn ang="0">
                    <a:pos x="24" y="40"/>
                  </a:cxn>
                  <a:cxn ang="0">
                    <a:pos x="22" y="32"/>
                  </a:cxn>
                  <a:cxn ang="0">
                    <a:pos x="16" y="32"/>
                  </a:cxn>
                  <a:cxn ang="0">
                    <a:pos x="8" y="36"/>
                  </a:cxn>
                  <a:cxn ang="0">
                    <a:pos x="0" y="32"/>
                  </a:cxn>
                  <a:cxn ang="0">
                    <a:pos x="0" y="24"/>
                  </a:cxn>
                  <a:cxn ang="0">
                    <a:pos x="4" y="20"/>
                  </a:cxn>
                  <a:cxn ang="0">
                    <a:pos x="8" y="22"/>
                  </a:cxn>
                  <a:cxn ang="0">
                    <a:pos x="14" y="22"/>
                  </a:cxn>
                  <a:cxn ang="0">
                    <a:pos x="26" y="20"/>
                  </a:cxn>
                  <a:cxn ang="0">
                    <a:pos x="32" y="14"/>
                  </a:cxn>
                  <a:cxn ang="0">
                    <a:pos x="38" y="8"/>
                  </a:cxn>
                  <a:cxn ang="0">
                    <a:pos x="46" y="0"/>
                  </a:cxn>
                  <a:cxn ang="0">
                    <a:pos x="54" y="8"/>
                  </a:cxn>
                  <a:cxn ang="0">
                    <a:pos x="66" y="18"/>
                  </a:cxn>
                  <a:cxn ang="0">
                    <a:pos x="74" y="18"/>
                  </a:cxn>
                  <a:cxn ang="0">
                    <a:pos x="84" y="16"/>
                  </a:cxn>
                </a:cxnLst>
                <a:rect l="0" t="0" r="r" b="b"/>
                <a:pathLst>
                  <a:path w="90" h="74">
                    <a:moveTo>
                      <a:pt x="84" y="16"/>
                    </a:moveTo>
                    <a:lnTo>
                      <a:pt x="86" y="24"/>
                    </a:lnTo>
                    <a:lnTo>
                      <a:pt x="90" y="30"/>
                    </a:lnTo>
                    <a:lnTo>
                      <a:pt x="86" y="34"/>
                    </a:lnTo>
                    <a:lnTo>
                      <a:pt x="70" y="32"/>
                    </a:lnTo>
                    <a:lnTo>
                      <a:pt x="54" y="30"/>
                    </a:lnTo>
                    <a:lnTo>
                      <a:pt x="48" y="28"/>
                    </a:lnTo>
                    <a:lnTo>
                      <a:pt x="36" y="30"/>
                    </a:lnTo>
                    <a:lnTo>
                      <a:pt x="38" y="38"/>
                    </a:lnTo>
                    <a:lnTo>
                      <a:pt x="42" y="50"/>
                    </a:lnTo>
                    <a:lnTo>
                      <a:pt x="46" y="56"/>
                    </a:lnTo>
                    <a:lnTo>
                      <a:pt x="56" y="64"/>
                    </a:lnTo>
                    <a:lnTo>
                      <a:pt x="62" y="68"/>
                    </a:lnTo>
                    <a:lnTo>
                      <a:pt x="60" y="74"/>
                    </a:lnTo>
                    <a:lnTo>
                      <a:pt x="48" y="64"/>
                    </a:lnTo>
                    <a:lnTo>
                      <a:pt x="36" y="56"/>
                    </a:lnTo>
                    <a:lnTo>
                      <a:pt x="28" y="48"/>
                    </a:lnTo>
                    <a:lnTo>
                      <a:pt x="24" y="40"/>
                    </a:lnTo>
                    <a:lnTo>
                      <a:pt x="22" y="32"/>
                    </a:lnTo>
                    <a:lnTo>
                      <a:pt x="16" y="32"/>
                    </a:lnTo>
                    <a:lnTo>
                      <a:pt x="8" y="36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4" y="20"/>
                    </a:lnTo>
                    <a:lnTo>
                      <a:pt x="8" y="22"/>
                    </a:lnTo>
                    <a:lnTo>
                      <a:pt x="14" y="22"/>
                    </a:lnTo>
                    <a:lnTo>
                      <a:pt x="26" y="20"/>
                    </a:lnTo>
                    <a:lnTo>
                      <a:pt x="32" y="14"/>
                    </a:lnTo>
                    <a:lnTo>
                      <a:pt x="38" y="8"/>
                    </a:lnTo>
                    <a:lnTo>
                      <a:pt x="46" y="0"/>
                    </a:lnTo>
                    <a:lnTo>
                      <a:pt x="54" y="8"/>
                    </a:lnTo>
                    <a:lnTo>
                      <a:pt x="66" y="18"/>
                    </a:lnTo>
                    <a:lnTo>
                      <a:pt x="74" y="18"/>
                    </a:lnTo>
                    <a:lnTo>
                      <a:pt x="84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0" name="Freeform 169">
                <a:extLst>
                  <a:ext uri="{FF2B5EF4-FFF2-40B4-BE49-F238E27FC236}">
                    <a16:creationId xmlns:a16="http://schemas.microsoft.com/office/drawing/2014/main" id="{83340618-AF6D-4EB6-9922-1067C38F8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2131" y="2881565"/>
                <a:ext cx="90485" cy="7842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0"/>
                  </a:cxn>
                  <a:cxn ang="0">
                    <a:pos x="26" y="2"/>
                  </a:cxn>
                  <a:cxn ang="0">
                    <a:pos x="50" y="6"/>
                  </a:cxn>
                  <a:cxn ang="0">
                    <a:pos x="56" y="6"/>
                  </a:cxn>
                  <a:cxn ang="0">
                    <a:pos x="58" y="14"/>
                  </a:cxn>
                  <a:cxn ang="0">
                    <a:pos x="54" y="18"/>
                  </a:cxn>
                  <a:cxn ang="0">
                    <a:pos x="60" y="26"/>
                  </a:cxn>
                  <a:cxn ang="0">
                    <a:pos x="52" y="32"/>
                  </a:cxn>
                  <a:cxn ang="0">
                    <a:pos x="50" y="40"/>
                  </a:cxn>
                  <a:cxn ang="0">
                    <a:pos x="44" y="40"/>
                  </a:cxn>
                  <a:cxn ang="0">
                    <a:pos x="42" y="52"/>
                  </a:cxn>
                  <a:cxn ang="0">
                    <a:pos x="34" y="46"/>
                  </a:cxn>
                  <a:cxn ang="0">
                    <a:pos x="26" y="40"/>
                  </a:cxn>
                  <a:cxn ang="0">
                    <a:pos x="16" y="32"/>
                  </a:cxn>
                  <a:cxn ang="0">
                    <a:pos x="10" y="28"/>
                  </a:cxn>
                  <a:cxn ang="0">
                    <a:pos x="6" y="22"/>
                  </a:cxn>
                  <a:cxn ang="0">
                    <a:pos x="2" y="10"/>
                  </a:cxn>
                  <a:cxn ang="0">
                    <a:pos x="0" y="2"/>
                  </a:cxn>
                </a:cxnLst>
                <a:rect l="0" t="0" r="r" b="b"/>
                <a:pathLst>
                  <a:path w="60" h="52">
                    <a:moveTo>
                      <a:pt x="0" y="2"/>
                    </a:moveTo>
                    <a:lnTo>
                      <a:pt x="12" y="0"/>
                    </a:lnTo>
                    <a:lnTo>
                      <a:pt x="26" y="2"/>
                    </a:lnTo>
                    <a:lnTo>
                      <a:pt x="50" y="6"/>
                    </a:lnTo>
                    <a:lnTo>
                      <a:pt x="56" y="6"/>
                    </a:lnTo>
                    <a:lnTo>
                      <a:pt x="58" y="14"/>
                    </a:lnTo>
                    <a:lnTo>
                      <a:pt x="54" y="18"/>
                    </a:lnTo>
                    <a:lnTo>
                      <a:pt x="60" y="26"/>
                    </a:lnTo>
                    <a:lnTo>
                      <a:pt x="52" y="32"/>
                    </a:lnTo>
                    <a:lnTo>
                      <a:pt x="50" y="40"/>
                    </a:lnTo>
                    <a:lnTo>
                      <a:pt x="44" y="40"/>
                    </a:lnTo>
                    <a:lnTo>
                      <a:pt x="42" y="52"/>
                    </a:lnTo>
                    <a:lnTo>
                      <a:pt x="34" y="46"/>
                    </a:lnTo>
                    <a:lnTo>
                      <a:pt x="26" y="40"/>
                    </a:lnTo>
                    <a:lnTo>
                      <a:pt x="16" y="32"/>
                    </a:lnTo>
                    <a:lnTo>
                      <a:pt x="10" y="28"/>
                    </a:lnTo>
                    <a:lnTo>
                      <a:pt x="6" y="22"/>
                    </a:lnTo>
                    <a:lnTo>
                      <a:pt x="2" y="1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1" name="Freeform 170">
                <a:extLst>
                  <a:ext uri="{FF2B5EF4-FFF2-40B4-BE49-F238E27FC236}">
                    <a16:creationId xmlns:a16="http://schemas.microsoft.com/office/drawing/2014/main" id="{53EC6036-5CC5-4BF1-A062-212CC25D2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5470" y="2857435"/>
                <a:ext cx="105566" cy="117631"/>
              </a:xfrm>
              <a:custGeom>
                <a:avLst/>
                <a:gdLst/>
                <a:ahLst/>
                <a:cxnLst>
                  <a:cxn ang="0">
                    <a:pos x="14" y="78"/>
                  </a:cxn>
                  <a:cxn ang="0">
                    <a:pos x="6" y="72"/>
                  </a:cxn>
                  <a:cxn ang="0">
                    <a:pos x="0" y="68"/>
                  </a:cxn>
                  <a:cxn ang="0">
                    <a:pos x="2" y="56"/>
                  </a:cxn>
                  <a:cxn ang="0">
                    <a:pos x="8" y="56"/>
                  </a:cxn>
                  <a:cxn ang="0">
                    <a:pos x="10" y="48"/>
                  </a:cxn>
                  <a:cxn ang="0">
                    <a:pos x="18" y="42"/>
                  </a:cxn>
                  <a:cxn ang="0">
                    <a:pos x="12" y="34"/>
                  </a:cxn>
                  <a:cxn ang="0">
                    <a:pos x="16" y="30"/>
                  </a:cxn>
                  <a:cxn ang="0">
                    <a:pos x="14" y="22"/>
                  </a:cxn>
                  <a:cxn ang="0">
                    <a:pos x="8" y="22"/>
                  </a:cxn>
                  <a:cxn ang="0">
                    <a:pos x="12" y="18"/>
                  </a:cxn>
                  <a:cxn ang="0">
                    <a:pos x="6" y="4"/>
                  </a:cxn>
                  <a:cxn ang="0">
                    <a:pos x="14" y="0"/>
                  </a:cxn>
                  <a:cxn ang="0">
                    <a:pos x="34" y="0"/>
                  </a:cxn>
                  <a:cxn ang="0">
                    <a:pos x="36" y="8"/>
                  </a:cxn>
                  <a:cxn ang="0">
                    <a:pos x="42" y="16"/>
                  </a:cxn>
                  <a:cxn ang="0">
                    <a:pos x="50" y="28"/>
                  </a:cxn>
                  <a:cxn ang="0">
                    <a:pos x="66" y="30"/>
                  </a:cxn>
                  <a:cxn ang="0">
                    <a:pos x="66" y="40"/>
                  </a:cxn>
                  <a:cxn ang="0">
                    <a:pos x="60" y="44"/>
                  </a:cxn>
                  <a:cxn ang="0">
                    <a:pos x="66" y="52"/>
                  </a:cxn>
                  <a:cxn ang="0">
                    <a:pos x="70" y="58"/>
                  </a:cxn>
                  <a:cxn ang="0">
                    <a:pos x="64" y="70"/>
                  </a:cxn>
                  <a:cxn ang="0">
                    <a:pos x="54" y="72"/>
                  </a:cxn>
                  <a:cxn ang="0">
                    <a:pos x="44" y="76"/>
                  </a:cxn>
                  <a:cxn ang="0">
                    <a:pos x="36" y="76"/>
                  </a:cxn>
                  <a:cxn ang="0">
                    <a:pos x="28" y="70"/>
                  </a:cxn>
                  <a:cxn ang="0">
                    <a:pos x="20" y="68"/>
                  </a:cxn>
                  <a:cxn ang="0">
                    <a:pos x="16" y="72"/>
                  </a:cxn>
                  <a:cxn ang="0">
                    <a:pos x="14" y="78"/>
                  </a:cxn>
                </a:cxnLst>
                <a:rect l="0" t="0" r="r" b="b"/>
                <a:pathLst>
                  <a:path w="70" h="78">
                    <a:moveTo>
                      <a:pt x="14" y="78"/>
                    </a:moveTo>
                    <a:lnTo>
                      <a:pt x="6" y="72"/>
                    </a:lnTo>
                    <a:lnTo>
                      <a:pt x="0" y="68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0" y="48"/>
                    </a:lnTo>
                    <a:lnTo>
                      <a:pt x="18" y="42"/>
                    </a:lnTo>
                    <a:lnTo>
                      <a:pt x="12" y="34"/>
                    </a:lnTo>
                    <a:lnTo>
                      <a:pt x="16" y="30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12" y="18"/>
                    </a:lnTo>
                    <a:lnTo>
                      <a:pt x="6" y="4"/>
                    </a:lnTo>
                    <a:lnTo>
                      <a:pt x="14" y="0"/>
                    </a:lnTo>
                    <a:lnTo>
                      <a:pt x="34" y="0"/>
                    </a:lnTo>
                    <a:lnTo>
                      <a:pt x="36" y="8"/>
                    </a:lnTo>
                    <a:lnTo>
                      <a:pt x="42" y="16"/>
                    </a:lnTo>
                    <a:lnTo>
                      <a:pt x="50" y="28"/>
                    </a:lnTo>
                    <a:lnTo>
                      <a:pt x="66" y="30"/>
                    </a:lnTo>
                    <a:lnTo>
                      <a:pt x="66" y="40"/>
                    </a:lnTo>
                    <a:lnTo>
                      <a:pt x="60" y="44"/>
                    </a:lnTo>
                    <a:lnTo>
                      <a:pt x="66" y="52"/>
                    </a:lnTo>
                    <a:lnTo>
                      <a:pt x="70" y="58"/>
                    </a:lnTo>
                    <a:lnTo>
                      <a:pt x="64" y="70"/>
                    </a:lnTo>
                    <a:lnTo>
                      <a:pt x="54" y="72"/>
                    </a:lnTo>
                    <a:lnTo>
                      <a:pt x="44" y="76"/>
                    </a:lnTo>
                    <a:lnTo>
                      <a:pt x="36" y="76"/>
                    </a:lnTo>
                    <a:lnTo>
                      <a:pt x="28" y="70"/>
                    </a:lnTo>
                    <a:lnTo>
                      <a:pt x="20" y="68"/>
                    </a:lnTo>
                    <a:lnTo>
                      <a:pt x="16" y="72"/>
                    </a:lnTo>
                    <a:lnTo>
                      <a:pt x="14" y="7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" name="Freeform 171">
                <a:extLst>
                  <a:ext uri="{FF2B5EF4-FFF2-40B4-BE49-F238E27FC236}">
                    <a16:creationId xmlns:a16="http://schemas.microsoft.com/office/drawing/2014/main" id="{8347CA20-72CC-4559-A3DC-1843E5768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6745" y="2963002"/>
                <a:ext cx="60324" cy="48259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2" y="8"/>
                  </a:cxn>
                  <a:cxn ang="0">
                    <a:pos x="38" y="14"/>
                  </a:cxn>
                  <a:cxn ang="0">
                    <a:pos x="40" y="20"/>
                  </a:cxn>
                  <a:cxn ang="0">
                    <a:pos x="32" y="26"/>
                  </a:cxn>
                  <a:cxn ang="0">
                    <a:pos x="20" y="28"/>
                  </a:cxn>
                  <a:cxn ang="0">
                    <a:pos x="6" y="32"/>
                  </a:cxn>
                  <a:cxn ang="0">
                    <a:pos x="0" y="20"/>
                  </a:cxn>
                  <a:cxn ang="0">
                    <a:pos x="2" y="6"/>
                  </a:cxn>
                  <a:cxn ang="0">
                    <a:pos x="10" y="6"/>
                  </a:cxn>
                  <a:cxn ang="0">
                    <a:pos x="20" y="2"/>
                  </a:cxn>
                  <a:cxn ang="0">
                    <a:pos x="30" y="0"/>
                  </a:cxn>
                </a:cxnLst>
                <a:rect l="0" t="0" r="r" b="b"/>
                <a:pathLst>
                  <a:path w="40" h="32">
                    <a:moveTo>
                      <a:pt x="30" y="0"/>
                    </a:moveTo>
                    <a:lnTo>
                      <a:pt x="32" y="8"/>
                    </a:lnTo>
                    <a:lnTo>
                      <a:pt x="38" y="14"/>
                    </a:lnTo>
                    <a:lnTo>
                      <a:pt x="40" y="20"/>
                    </a:lnTo>
                    <a:lnTo>
                      <a:pt x="32" y="26"/>
                    </a:lnTo>
                    <a:lnTo>
                      <a:pt x="20" y="28"/>
                    </a:lnTo>
                    <a:lnTo>
                      <a:pt x="6" y="32"/>
                    </a:lnTo>
                    <a:lnTo>
                      <a:pt x="0" y="20"/>
                    </a:lnTo>
                    <a:lnTo>
                      <a:pt x="2" y="6"/>
                    </a:lnTo>
                    <a:lnTo>
                      <a:pt x="10" y="6"/>
                    </a:lnTo>
                    <a:lnTo>
                      <a:pt x="20" y="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Freeform 172">
                <a:extLst>
                  <a:ext uri="{FF2B5EF4-FFF2-40B4-BE49-F238E27FC236}">
                    <a16:creationId xmlns:a16="http://schemas.microsoft.com/office/drawing/2014/main" id="{AC9F60A1-7249-4A4A-8E17-51E85F44BB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6726" y="3089681"/>
                <a:ext cx="63340" cy="3619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6" y="0"/>
                  </a:cxn>
                  <a:cxn ang="0">
                    <a:pos x="26" y="0"/>
                  </a:cxn>
                  <a:cxn ang="0">
                    <a:pos x="42" y="0"/>
                  </a:cxn>
                  <a:cxn ang="0">
                    <a:pos x="42" y="4"/>
                  </a:cxn>
                  <a:cxn ang="0">
                    <a:pos x="36" y="10"/>
                  </a:cxn>
                  <a:cxn ang="0">
                    <a:pos x="38" y="18"/>
                  </a:cxn>
                  <a:cxn ang="0">
                    <a:pos x="34" y="24"/>
                  </a:cxn>
                  <a:cxn ang="0">
                    <a:pos x="26" y="16"/>
                  </a:cxn>
                  <a:cxn ang="0">
                    <a:pos x="16" y="16"/>
                  </a:cxn>
                  <a:cxn ang="0">
                    <a:pos x="10" y="10"/>
                  </a:cxn>
                  <a:cxn ang="0">
                    <a:pos x="0" y="8"/>
                  </a:cxn>
                  <a:cxn ang="0">
                    <a:pos x="2" y="0"/>
                  </a:cxn>
                </a:cxnLst>
                <a:rect l="0" t="0" r="r" b="b"/>
                <a:pathLst>
                  <a:path w="42" h="24">
                    <a:moveTo>
                      <a:pt x="2" y="0"/>
                    </a:moveTo>
                    <a:lnTo>
                      <a:pt x="16" y="0"/>
                    </a:lnTo>
                    <a:lnTo>
                      <a:pt x="26" y="0"/>
                    </a:lnTo>
                    <a:lnTo>
                      <a:pt x="42" y="0"/>
                    </a:lnTo>
                    <a:lnTo>
                      <a:pt x="42" y="4"/>
                    </a:lnTo>
                    <a:lnTo>
                      <a:pt x="36" y="10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26" y="16"/>
                    </a:lnTo>
                    <a:lnTo>
                      <a:pt x="16" y="16"/>
                    </a:lnTo>
                    <a:lnTo>
                      <a:pt x="10" y="10"/>
                    </a:lnTo>
                    <a:lnTo>
                      <a:pt x="0" y="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" name="Freeform 173">
                <a:extLst>
                  <a:ext uri="{FF2B5EF4-FFF2-40B4-BE49-F238E27FC236}">
                    <a16:creationId xmlns:a16="http://schemas.microsoft.com/office/drawing/2014/main" id="{379C2D4A-06E5-4B69-A7EC-3B5A0CBA4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6473" y="2827274"/>
                <a:ext cx="282013" cy="265424"/>
              </a:xfrm>
              <a:custGeom>
                <a:avLst/>
                <a:gdLst/>
                <a:ahLst/>
                <a:cxnLst>
                  <a:cxn ang="0">
                    <a:pos x="10" y="58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6" y="22"/>
                  </a:cxn>
                  <a:cxn ang="0">
                    <a:pos x="20" y="16"/>
                  </a:cxn>
                  <a:cxn ang="0">
                    <a:pos x="32" y="22"/>
                  </a:cxn>
                  <a:cxn ang="0">
                    <a:pos x="36" y="10"/>
                  </a:cxn>
                  <a:cxn ang="0">
                    <a:pos x="52" y="14"/>
                  </a:cxn>
                  <a:cxn ang="0">
                    <a:pos x="66" y="6"/>
                  </a:cxn>
                  <a:cxn ang="0">
                    <a:pos x="83" y="0"/>
                  </a:cxn>
                  <a:cxn ang="0">
                    <a:pos x="93" y="10"/>
                  </a:cxn>
                  <a:cxn ang="0">
                    <a:pos x="103" y="16"/>
                  </a:cxn>
                  <a:cxn ang="0">
                    <a:pos x="95" y="26"/>
                  </a:cxn>
                  <a:cxn ang="0">
                    <a:pos x="83" y="42"/>
                  </a:cxn>
                  <a:cxn ang="0">
                    <a:pos x="91" y="60"/>
                  </a:cxn>
                  <a:cxn ang="0">
                    <a:pos x="111" y="72"/>
                  </a:cxn>
                  <a:cxn ang="0">
                    <a:pos x="119" y="94"/>
                  </a:cxn>
                  <a:cxn ang="0">
                    <a:pos x="145" y="102"/>
                  </a:cxn>
                  <a:cxn ang="0">
                    <a:pos x="145" y="108"/>
                  </a:cxn>
                  <a:cxn ang="0">
                    <a:pos x="161" y="118"/>
                  </a:cxn>
                  <a:cxn ang="0">
                    <a:pos x="183" y="132"/>
                  </a:cxn>
                  <a:cxn ang="0">
                    <a:pos x="181" y="142"/>
                  </a:cxn>
                  <a:cxn ang="0">
                    <a:pos x="167" y="130"/>
                  </a:cxn>
                  <a:cxn ang="0">
                    <a:pos x="155" y="140"/>
                  </a:cxn>
                  <a:cxn ang="0">
                    <a:pos x="165" y="152"/>
                  </a:cxn>
                  <a:cxn ang="0">
                    <a:pos x="159" y="158"/>
                  </a:cxn>
                  <a:cxn ang="0">
                    <a:pos x="151" y="172"/>
                  </a:cxn>
                  <a:cxn ang="0">
                    <a:pos x="141" y="170"/>
                  </a:cxn>
                  <a:cxn ang="0">
                    <a:pos x="147" y="148"/>
                  </a:cxn>
                  <a:cxn ang="0">
                    <a:pos x="131" y="132"/>
                  </a:cxn>
                  <a:cxn ang="0">
                    <a:pos x="119" y="126"/>
                  </a:cxn>
                  <a:cxn ang="0">
                    <a:pos x="95" y="112"/>
                  </a:cxn>
                  <a:cxn ang="0">
                    <a:pos x="75" y="92"/>
                  </a:cxn>
                  <a:cxn ang="0">
                    <a:pos x="54" y="68"/>
                  </a:cxn>
                  <a:cxn ang="0">
                    <a:pos x="40" y="56"/>
                  </a:cxn>
                  <a:cxn ang="0">
                    <a:pos x="20" y="58"/>
                  </a:cxn>
                  <a:cxn ang="0">
                    <a:pos x="10" y="66"/>
                  </a:cxn>
                </a:cxnLst>
                <a:rect l="0" t="0" r="r" b="b"/>
                <a:pathLst>
                  <a:path w="187" h="176">
                    <a:moveTo>
                      <a:pt x="10" y="66"/>
                    </a:moveTo>
                    <a:lnTo>
                      <a:pt x="10" y="58"/>
                    </a:lnTo>
                    <a:lnTo>
                      <a:pt x="2" y="58"/>
                    </a:lnTo>
                    <a:lnTo>
                      <a:pt x="0" y="42"/>
                    </a:lnTo>
                    <a:lnTo>
                      <a:pt x="4" y="34"/>
                    </a:lnTo>
                    <a:lnTo>
                      <a:pt x="2" y="30"/>
                    </a:lnTo>
                    <a:lnTo>
                      <a:pt x="2" y="24"/>
                    </a:lnTo>
                    <a:lnTo>
                      <a:pt x="16" y="22"/>
                    </a:lnTo>
                    <a:lnTo>
                      <a:pt x="16" y="18"/>
                    </a:lnTo>
                    <a:lnTo>
                      <a:pt x="20" y="16"/>
                    </a:lnTo>
                    <a:lnTo>
                      <a:pt x="26" y="20"/>
                    </a:lnTo>
                    <a:lnTo>
                      <a:pt x="32" y="22"/>
                    </a:lnTo>
                    <a:lnTo>
                      <a:pt x="36" y="20"/>
                    </a:lnTo>
                    <a:lnTo>
                      <a:pt x="36" y="10"/>
                    </a:lnTo>
                    <a:lnTo>
                      <a:pt x="42" y="16"/>
                    </a:lnTo>
                    <a:lnTo>
                      <a:pt x="52" y="14"/>
                    </a:lnTo>
                    <a:lnTo>
                      <a:pt x="56" y="6"/>
                    </a:lnTo>
                    <a:lnTo>
                      <a:pt x="66" y="6"/>
                    </a:lnTo>
                    <a:lnTo>
                      <a:pt x="68" y="0"/>
                    </a:lnTo>
                    <a:lnTo>
                      <a:pt x="83" y="0"/>
                    </a:lnTo>
                    <a:lnTo>
                      <a:pt x="83" y="6"/>
                    </a:lnTo>
                    <a:lnTo>
                      <a:pt x="93" y="10"/>
                    </a:lnTo>
                    <a:lnTo>
                      <a:pt x="109" y="8"/>
                    </a:lnTo>
                    <a:lnTo>
                      <a:pt x="103" y="16"/>
                    </a:lnTo>
                    <a:lnTo>
                      <a:pt x="101" y="24"/>
                    </a:lnTo>
                    <a:lnTo>
                      <a:pt x="95" y="26"/>
                    </a:lnTo>
                    <a:lnTo>
                      <a:pt x="83" y="32"/>
                    </a:lnTo>
                    <a:lnTo>
                      <a:pt x="83" y="42"/>
                    </a:lnTo>
                    <a:lnTo>
                      <a:pt x="83" y="52"/>
                    </a:lnTo>
                    <a:lnTo>
                      <a:pt x="91" y="60"/>
                    </a:lnTo>
                    <a:lnTo>
                      <a:pt x="101" y="66"/>
                    </a:lnTo>
                    <a:lnTo>
                      <a:pt x="111" y="72"/>
                    </a:lnTo>
                    <a:lnTo>
                      <a:pt x="113" y="84"/>
                    </a:lnTo>
                    <a:lnTo>
                      <a:pt x="119" y="94"/>
                    </a:lnTo>
                    <a:lnTo>
                      <a:pt x="129" y="102"/>
                    </a:lnTo>
                    <a:lnTo>
                      <a:pt x="145" y="102"/>
                    </a:lnTo>
                    <a:lnTo>
                      <a:pt x="149" y="106"/>
                    </a:lnTo>
                    <a:lnTo>
                      <a:pt x="145" y="108"/>
                    </a:lnTo>
                    <a:lnTo>
                      <a:pt x="151" y="114"/>
                    </a:lnTo>
                    <a:lnTo>
                      <a:pt x="161" y="118"/>
                    </a:lnTo>
                    <a:lnTo>
                      <a:pt x="175" y="124"/>
                    </a:lnTo>
                    <a:lnTo>
                      <a:pt x="183" y="132"/>
                    </a:lnTo>
                    <a:lnTo>
                      <a:pt x="187" y="138"/>
                    </a:lnTo>
                    <a:lnTo>
                      <a:pt x="181" y="142"/>
                    </a:lnTo>
                    <a:lnTo>
                      <a:pt x="175" y="136"/>
                    </a:lnTo>
                    <a:lnTo>
                      <a:pt x="167" y="130"/>
                    </a:lnTo>
                    <a:lnTo>
                      <a:pt x="159" y="132"/>
                    </a:lnTo>
                    <a:lnTo>
                      <a:pt x="155" y="140"/>
                    </a:lnTo>
                    <a:lnTo>
                      <a:pt x="161" y="148"/>
                    </a:lnTo>
                    <a:lnTo>
                      <a:pt x="165" y="152"/>
                    </a:lnTo>
                    <a:lnTo>
                      <a:pt x="167" y="156"/>
                    </a:lnTo>
                    <a:lnTo>
                      <a:pt x="159" y="158"/>
                    </a:lnTo>
                    <a:lnTo>
                      <a:pt x="157" y="164"/>
                    </a:lnTo>
                    <a:lnTo>
                      <a:pt x="151" y="172"/>
                    </a:lnTo>
                    <a:lnTo>
                      <a:pt x="145" y="176"/>
                    </a:lnTo>
                    <a:lnTo>
                      <a:pt x="141" y="170"/>
                    </a:lnTo>
                    <a:lnTo>
                      <a:pt x="143" y="162"/>
                    </a:lnTo>
                    <a:lnTo>
                      <a:pt x="147" y="148"/>
                    </a:lnTo>
                    <a:lnTo>
                      <a:pt x="143" y="136"/>
                    </a:lnTo>
                    <a:lnTo>
                      <a:pt x="131" y="132"/>
                    </a:lnTo>
                    <a:lnTo>
                      <a:pt x="129" y="126"/>
                    </a:lnTo>
                    <a:lnTo>
                      <a:pt x="119" y="126"/>
                    </a:lnTo>
                    <a:lnTo>
                      <a:pt x="109" y="112"/>
                    </a:lnTo>
                    <a:lnTo>
                      <a:pt x="95" y="112"/>
                    </a:lnTo>
                    <a:lnTo>
                      <a:pt x="83" y="96"/>
                    </a:lnTo>
                    <a:lnTo>
                      <a:pt x="75" y="92"/>
                    </a:lnTo>
                    <a:lnTo>
                      <a:pt x="56" y="84"/>
                    </a:lnTo>
                    <a:lnTo>
                      <a:pt x="54" y="68"/>
                    </a:lnTo>
                    <a:lnTo>
                      <a:pt x="52" y="60"/>
                    </a:lnTo>
                    <a:lnTo>
                      <a:pt x="40" y="56"/>
                    </a:lnTo>
                    <a:lnTo>
                      <a:pt x="26" y="52"/>
                    </a:lnTo>
                    <a:lnTo>
                      <a:pt x="20" y="58"/>
                    </a:lnTo>
                    <a:lnTo>
                      <a:pt x="18" y="64"/>
                    </a:lnTo>
                    <a:lnTo>
                      <a:pt x="10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" name="Freeform 174">
                <a:extLst>
                  <a:ext uri="{FF2B5EF4-FFF2-40B4-BE49-F238E27FC236}">
                    <a16:creationId xmlns:a16="http://schemas.microsoft.com/office/drawing/2014/main" id="{F6B9E359-6984-458F-97E3-7A4B7AC9E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0571" y="2785047"/>
                <a:ext cx="78421" cy="90485"/>
              </a:xfrm>
              <a:custGeom>
                <a:avLst/>
                <a:gdLst/>
                <a:ahLst/>
                <a:cxnLst>
                  <a:cxn ang="0">
                    <a:pos x="20" y="60"/>
                  </a:cxn>
                  <a:cxn ang="0">
                    <a:pos x="16" y="48"/>
                  </a:cxn>
                  <a:cxn ang="0">
                    <a:pos x="20" y="36"/>
                  </a:cxn>
                  <a:cxn ang="0">
                    <a:pos x="18" y="32"/>
                  </a:cxn>
                  <a:cxn ang="0">
                    <a:pos x="14" y="26"/>
                  </a:cxn>
                  <a:cxn ang="0">
                    <a:pos x="4" y="18"/>
                  </a:cxn>
                  <a:cxn ang="0">
                    <a:pos x="2" y="10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18" y="2"/>
                  </a:cxn>
                  <a:cxn ang="0">
                    <a:pos x="30" y="6"/>
                  </a:cxn>
                  <a:cxn ang="0">
                    <a:pos x="34" y="14"/>
                  </a:cxn>
                  <a:cxn ang="0">
                    <a:pos x="38" y="22"/>
                  </a:cxn>
                  <a:cxn ang="0">
                    <a:pos x="48" y="28"/>
                  </a:cxn>
                  <a:cxn ang="0">
                    <a:pos x="52" y="36"/>
                  </a:cxn>
                  <a:cxn ang="0">
                    <a:pos x="48" y="42"/>
                  </a:cxn>
                  <a:cxn ang="0">
                    <a:pos x="40" y="42"/>
                  </a:cxn>
                  <a:cxn ang="0">
                    <a:pos x="30" y="40"/>
                  </a:cxn>
                  <a:cxn ang="0">
                    <a:pos x="30" y="48"/>
                  </a:cxn>
                  <a:cxn ang="0">
                    <a:pos x="24" y="56"/>
                  </a:cxn>
                  <a:cxn ang="0">
                    <a:pos x="20" y="60"/>
                  </a:cxn>
                </a:cxnLst>
                <a:rect l="0" t="0" r="r" b="b"/>
                <a:pathLst>
                  <a:path w="52" h="60">
                    <a:moveTo>
                      <a:pt x="20" y="60"/>
                    </a:moveTo>
                    <a:lnTo>
                      <a:pt x="16" y="48"/>
                    </a:lnTo>
                    <a:lnTo>
                      <a:pt x="20" y="36"/>
                    </a:lnTo>
                    <a:lnTo>
                      <a:pt x="18" y="32"/>
                    </a:lnTo>
                    <a:lnTo>
                      <a:pt x="14" y="26"/>
                    </a:lnTo>
                    <a:lnTo>
                      <a:pt x="4" y="18"/>
                    </a:lnTo>
                    <a:lnTo>
                      <a:pt x="2" y="10"/>
                    </a:lnTo>
                    <a:lnTo>
                      <a:pt x="0" y="4"/>
                    </a:lnTo>
                    <a:lnTo>
                      <a:pt x="4" y="0"/>
                    </a:lnTo>
                    <a:lnTo>
                      <a:pt x="18" y="2"/>
                    </a:lnTo>
                    <a:lnTo>
                      <a:pt x="30" y="6"/>
                    </a:lnTo>
                    <a:lnTo>
                      <a:pt x="34" y="14"/>
                    </a:lnTo>
                    <a:lnTo>
                      <a:pt x="38" y="22"/>
                    </a:lnTo>
                    <a:lnTo>
                      <a:pt x="48" y="28"/>
                    </a:lnTo>
                    <a:lnTo>
                      <a:pt x="52" y="36"/>
                    </a:lnTo>
                    <a:lnTo>
                      <a:pt x="48" y="42"/>
                    </a:lnTo>
                    <a:lnTo>
                      <a:pt x="40" y="42"/>
                    </a:lnTo>
                    <a:lnTo>
                      <a:pt x="30" y="40"/>
                    </a:lnTo>
                    <a:lnTo>
                      <a:pt x="30" y="48"/>
                    </a:lnTo>
                    <a:lnTo>
                      <a:pt x="24" y="56"/>
                    </a:lnTo>
                    <a:lnTo>
                      <a:pt x="20" y="6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" name="Freeform 175">
                <a:extLst>
                  <a:ext uri="{FF2B5EF4-FFF2-40B4-BE49-F238E27FC236}">
                    <a16:creationId xmlns:a16="http://schemas.microsoft.com/office/drawing/2014/main" id="{5467CE8A-AF85-41F4-9394-9F86784B0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9923" y="2664400"/>
                <a:ext cx="431313" cy="241294"/>
              </a:xfrm>
              <a:custGeom>
                <a:avLst/>
                <a:gdLst/>
                <a:ahLst/>
                <a:cxnLst>
                  <a:cxn ang="0">
                    <a:pos x="158" y="6"/>
                  </a:cxn>
                  <a:cxn ang="0">
                    <a:pos x="168" y="0"/>
                  </a:cxn>
                  <a:cxn ang="0">
                    <a:pos x="192" y="0"/>
                  </a:cxn>
                  <a:cxn ang="0">
                    <a:pos x="194" y="22"/>
                  </a:cxn>
                  <a:cxn ang="0">
                    <a:pos x="216" y="40"/>
                  </a:cxn>
                  <a:cxn ang="0">
                    <a:pos x="250" y="48"/>
                  </a:cxn>
                  <a:cxn ang="0">
                    <a:pos x="286" y="58"/>
                  </a:cxn>
                  <a:cxn ang="0">
                    <a:pos x="284" y="90"/>
                  </a:cxn>
                  <a:cxn ang="0">
                    <a:pos x="258" y="98"/>
                  </a:cxn>
                  <a:cxn ang="0">
                    <a:pos x="242" y="112"/>
                  </a:cxn>
                  <a:cxn ang="0">
                    <a:pos x="208" y="124"/>
                  </a:cxn>
                  <a:cxn ang="0">
                    <a:pos x="190" y="132"/>
                  </a:cxn>
                  <a:cxn ang="0">
                    <a:pos x="206" y="140"/>
                  </a:cxn>
                  <a:cxn ang="0">
                    <a:pos x="216" y="144"/>
                  </a:cxn>
                  <a:cxn ang="0">
                    <a:pos x="238" y="144"/>
                  </a:cxn>
                  <a:cxn ang="0">
                    <a:pos x="234" y="150"/>
                  </a:cxn>
                  <a:cxn ang="0">
                    <a:pos x="210" y="150"/>
                  </a:cxn>
                  <a:cxn ang="0">
                    <a:pos x="194" y="160"/>
                  </a:cxn>
                  <a:cxn ang="0">
                    <a:pos x="184" y="152"/>
                  </a:cxn>
                  <a:cxn ang="0">
                    <a:pos x="170" y="140"/>
                  </a:cxn>
                  <a:cxn ang="0">
                    <a:pos x="184" y="132"/>
                  </a:cxn>
                  <a:cxn ang="0">
                    <a:pos x="162" y="128"/>
                  </a:cxn>
                  <a:cxn ang="0">
                    <a:pos x="146" y="116"/>
                  </a:cxn>
                  <a:cxn ang="0">
                    <a:pos x="138" y="126"/>
                  </a:cxn>
                  <a:cxn ang="0">
                    <a:pos x="120" y="146"/>
                  </a:cxn>
                  <a:cxn ang="0">
                    <a:pos x="110" y="144"/>
                  </a:cxn>
                  <a:cxn ang="0">
                    <a:pos x="100" y="140"/>
                  </a:cxn>
                  <a:cxn ang="0">
                    <a:pos x="110" y="120"/>
                  </a:cxn>
                  <a:cxn ang="0">
                    <a:pos x="132" y="116"/>
                  </a:cxn>
                  <a:cxn ang="0">
                    <a:pos x="118" y="102"/>
                  </a:cxn>
                  <a:cxn ang="0">
                    <a:pos x="98" y="82"/>
                  </a:cxn>
                  <a:cxn ang="0">
                    <a:pos x="84" y="80"/>
                  </a:cxn>
                  <a:cxn ang="0">
                    <a:pos x="68" y="84"/>
                  </a:cxn>
                  <a:cxn ang="0">
                    <a:pos x="44" y="92"/>
                  </a:cxn>
                  <a:cxn ang="0">
                    <a:pos x="10" y="94"/>
                  </a:cxn>
                  <a:cxn ang="0">
                    <a:pos x="0" y="82"/>
                  </a:cxn>
                  <a:cxn ang="0">
                    <a:pos x="8" y="66"/>
                  </a:cxn>
                  <a:cxn ang="0">
                    <a:pos x="18" y="46"/>
                  </a:cxn>
                  <a:cxn ang="0">
                    <a:pos x="32" y="36"/>
                  </a:cxn>
                  <a:cxn ang="0">
                    <a:pos x="28" y="16"/>
                  </a:cxn>
                  <a:cxn ang="0">
                    <a:pos x="84" y="14"/>
                  </a:cxn>
                  <a:cxn ang="0">
                    <a:pos x="114" y="20"/>
                  </a:cxn>
                  <a:cxn ang="0">
                    <a:pos x="138" y="4"/>
                  </a:cxn>
                </a:cxnLst>
                <a:rect l="0" t="0" r="r" b="b"/>
                <a:pathLst>
                  <a:path w="286" h="160">
                    <a:moveTo>
                      <a:pt x="150" y="2"/>
                    </a:moveTo>
                    <a:lnTo>
                      <a:pt x="158" y="6"/>
                    </a:lnTo>
                    <a:lnTo>
                      <a:pt x="164" y="4"/>
                    </a:lnTo>
                    <a:lnTo>
                      <a:pt x="168" y="0"/>
                    </a:lnTo>
                    <a:lnTo>
                      <a:pt x="176" y="0"/>
                    </a:lnTo>
                    <a:lnTo>
                      <a:pt x="192" y="0"/>
                    </a:lnTo>
                    <a:lnTo>
                      <a:pt x="196" y="10"/>
                    </a:lnTo>
                    <a:lnTo>
                      <a:pt x="194" y="22"/>
                    </a:lnTo>
                    <a:lnTo>
                      <a:pt x="212" y="26"/>
                    </a:lnTo>
                    <a:lnTo>
                      <a:pt x="216" y="40"/>
                    </a:lnTo>
                    <a:lnTo>
                      <a:pt x="248" y="42"/>
                    </a:lnTo>
                    <a:lnTo>
                      <a:pt x="250" y="48"/>
                    </a:lnTo>
                    <a:lnTo>
                      <a:pt x="270" y="48"/>
                    </a:lnTo>
                    <a:lnTo>
                      <a:pt x="286" y="58"/>
                    </a:lnTo>
                    <a:lnTo>
                      <a:pt x="286" y="78"/>
                    </a:lnTo>
                    <a:lnTo>
                      <a:pt x="284" y="90"/>
                    </a:lnTo>
                    <a:lnTo>
                      <a:pt x="268" y="94"/>
                    </a:lnTo>
                    <a:lnTo>
                      <a:pt x="258" y="98"/>
                    </a:lnTo>
                    <a:lnTo>
                      <a:pt x="256" y="106"/>
                    </a:lnTo>
                    <a:lnTo>
                      <a:pt x="242" y="112"/>
                    </a:lnTo>
                    <a:lnTo>
                      <a:pt x="224" y="116"/>
                    </a:lnTo>
                    <a:lnTo>
                      <a:pt x="208" y="124"/>
                    </a:lnTo>
                    <a:lnTo>
                      <a:pt x="192" y="128"/>
                    </a:lnTo>
                    <a:lnTo>
                      <a:pt x="190" y="132"/>
                    </a:lnTo>
                    <a:lnTo>
                      <a:pt x="200" y="134"/>
                    </a:lnTo>
                    <a:lnTo>
                      <a:pt x="206" y="140"/>
                    </a:lnTo>
                    <a:lnTo>
                      <a:pt x="210" y="142"/>
                    </a:lnTo>
                    <a:lnTo>
                      <a:pt x="216" y="144"/>
                    </a:lnTo>
                    <a:lnTo>
                      <a:pt x="232" y="142"/>
                    </a:lnTo>
                    <a:lnTo>
                      <a:pt x="238" y="144"/>
                    </a:lnTo>
                    <a:lnTo>
                      <a:pt x="240" y="150"/>
                    </a:lnTo>
                    <a:lnTo>
                      <a:pt x="234" y="150"/>
                    </a:lnTo>
                    <a:lnTo>
                      <a:pt x="220" y="150"/>
                    </a:lnTo>
                    <a:lnTo>
                      <a:pt x="210" y="150"/>
                    </a:lnTo>
                    <a:lnTo>
                      <a:pt x="202" y="154"/>
                    </a:lnTo>
                    <a:lnTo>
                      <a:pt x="194" y="160"/>
                    </a:lnTo>
                    <a:lnTo>
                      <a:pt x="184" y="160"/>
                    </a:lnTo>
                    <a:lnTo>
                      <a:pt x="184" y="152"/>
                    </a:lnTo>
                    <a:lnTo>
                      <a:pt x="180" y="146"/>
                    </a:lnTo>
                    <a:lnTo>
                      <a:pt x="170" y="140"/>
                    </a:lnTo>
                    <a:lnTo>
                      <a:pt x="176" y="136"/>
                    </a:lnTo>
                    <a:lnTo>
                      <a:pt x="184" y="132"/>
                    </a:lnTo>
                    <a:lnTo>
                      <a:pt x="184" y="128"/>
                    </a:lnTo>
                    <a:lnTo>
                      <a:pt x="162" y="128"/>
                    </a:lnTo>
                    <a:lnTo>
                      <a:pt x="158" y="116"/>
                    </a:lnTo>
                    <a:lnTo>
                      <a:pt x="146" y="116"/>
                    </a:lnTo>
                    <a:lnTo>
                      <a:pt x="138" y="118"/>
                    </a:lnTo>
                    <a:lnTo>
                      <a:pt x="138" y="126"/>
                    </a:lnTo>
                    <a:lnTo>
                      <a:pt x="126" y="134"/>
                    </a:lnTo>
                    <a:lnTo>
                      <a:pt x="120" y="146"/>
                    </a:lnTo>
                    <a:lnTo>
                      <a:pt x="114" y="140"/>
                    </a:lnTo>
                    <a:lnTo>
                      <a:pt x="110" y="144"/>
                    </a:lnTo>
                    <a:lnTo>
                      <a:pt x="100" y="142"/>
                    </a:lnTo>
                    <a:lnTo>
                      <a:pt x="100" y="140"/>
                    </a:lnTo>
                    <a:lnTo>
                      <a:pt x="110" y="128"/>
                    </a:lnTo>
                    <a:lnTo>
                      <a:pt x="110" y="120"/>
                    </a:lnTo>
                    <a:lnTo>
                      <a:pt x="128" y="122"/>
                    </a:lnTo>
                    <a:lnTo>
                      <a:pt x="132" y="116"/>
                    </a:lnTo>
                    <a:lnTo>
                      <a:pt x="128" y="108"/>
                    </a:lnTo>
                    <a:lnTo>
                      <a:pt x="118" y="102"/>
                    </a:lnTo>
                    <a:lnTo>
                      <a:pt x="110" y="86"/>
                    </a:lnTo>
                    <a:lnTo>
                      <a:pt x="98" y="82"/>
                    </a:lnTo>
                    <a:lnTo>
                      <a:pt x="88" y="80"/>
                    </a:lnTo>
                    <a:lnTo>
                      <a:pt x="84" y="80"/>
                    </a:lnTo>
                    <a:lnTo>
                      <a:pt x="80" y="84"/>
                    </a:lnTo>
                    <a:lnTo>
                      <a:pt x="68" y="84"/>
                    </a:lnTo>
                    <a:lnTo>
                      <a:pt x="64" y="92"/>
                    </a:lnTo>
                    <a:lnTo>
                      <a:pt x="44" y="92"/>
                    </a:lnTo>
                    <a:lnTo>
                      <a:pt x="32" y="86"/>
                    </a:lnTo>
                    <a:lnTo>
                      <a:pt x="10" y="94"/>
                    </a:lnTo>
                    <a:lnTo>
                      <a:pt x="6" y="86"/>
                    </a:lnTo>
                    <a:lnTo>
                      <a:pt x="0" y="82"/>
                    </a:lnTo>
                    <a:lnTo>
                      <a:pt x="4" y="76"/>
                    </a:lnTo>
                    <a:lnTo>
                      <a:pt x="8" y="66"/>
                    </a:lnTo>
                    <a:lnTo>
                      <a:pt x="10" y="58"/>
                    </a:lnTo>
                    <a:lnTo>
                      <a:pt x="18" y="46"/>
                    </a:lnTo>
                    <a:lnTo>
                      <a:pt x="22" y="42"/>
                    </a:lnTo>
                    <a:lnTo>
                      <a:pt x="32" y="36"/>
                    </a:lnTo>
                    <a:lnTo>
                      <a:pt x="28" y="24"/>
                    </a:lnTo>
                    <a:lnTo>
                      <a:pt x="28" y="16"/>
                    </a:lnTo>
                    <a:lnTo>
                      <a:pt x="36" y="4"/>
                    </a:lnTo>
                    <a:lnTo>
                      <a:pt x="84" y="14"/>
                    </a:lnTo>
                    <a:lnTo>
                      <a:pt x="112" y="14"/>
                    </a:lnTo>
                    <a:lnTo>
                      <a:pt x="114" y="20"/>
                    </a:lnTo>
                    <a:lnTo>
                      <a:pt x="134" y="22"/>
                    </a:lnTo>
                    <a:lnTo>
                      <a:pt x="138" y="4"/>
                    </a:lnTo>
                    <a:lnTo>
                      <a:pt x="15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" name="Freeform 176">
                <a:extLst>
                  <a:ext uri="{FF2B5EF4-FFF2-40B4-BE49-F238E27FC236}">
                    <a16:creationId xmlns:a16="http://schemas.microsoft.com/office/drawing/2014/main" id="{1DEF2D75-A6F4-4CC3-AFA2-2284F8BD6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6745" y="2791079"/>
                <a:ext cx="214149" cy="135728"/>
              </a:xfrm>
              <a:custGeom>
                <a:avLst/>
                <a:gdLst/>
                <a:ahLst/>
                <a:cxnLst>
                  <a:cxn ang="0">
                    <a:pos x="32" y="10"/>
                  </a:cxn>
                  <a:cxn ang="0">
                    <a:pos x="46" y="4"/>
                  </a:cxn>
                  <a:cxn ang="0">
                    <a:pos x="54" y="2"/>
                  </a:cxn>
                  <a:cxn ang="0">
                    <a:pos x="66" y="8"/>
                  </a:cxn>
                  <a:cxn ang="0">
                    <a:pos x="86" y="8"/>
                  </a:cxn>
                  <a:cxn ang="0">
                    <a:pos x="90" y="0"/>
                  </a:cxn>
                  <a:cxn ang="0">
                    <a:pos x="102" y="0"/>
                  </a:cxn>
                  <a:cxn ang="0">
                    <a:pos x="106" y="10"/>
                  </a:cxn>
                  <a:cxn ang="0">
                    <a:pos x="108" y="16"/>
                  </a:cxn>
                  <a:cxn ang="0">
                    <a:pos x="120" y="28"/>
                  </a:cxn>
                  <a:cxn ang="0">
                    <a:pos x="122" y="32"/>
                  </a:cxn>
                  <a:cxn ang="0">
                    <a:pos x="118" y="42"/>
                  </a:cxn>
                  <a:cxn ang="0">
                    <a:pos x="120" y="52"/>
                  </a:cxn>
                  <a:cxn ang="0">
                    <a:pos x="122" y="58"/>
                  </a:cxn>
                  <a:cxn ang="0">
                    <a:pos x="132" y="60"/>
                  </a:cxn>
                  <a:cxn ang="0">
                    <a:pos x="136" y="56"/>
                  </a:cxn>
                  <a:cxn ang="0">
                    <a:pos x="142" y="62"/>
                  </a:cxn>
                  <a:cxn ang="0">
                    <a:pos x="138" y="68"/>
                  </a:cxn>
                  <a:cxn ang="0">
                    <a:pos x="130" y="72"/>
                  </a:cxn>
                  <a:cxn ang="0">
                    <a:pos x="126" y="78"/>
                  </a:cxn>
                  <a:cxn ang="0">
                    <a:pos x="124" y="90"/>
                  </a:cxn>
                  <a:cxn ang="0">
                    <a:pos x="118" y="90"/>
                  </a:cxn>
                  <a:cxn ang="0">
                    <a:pos x="106" y="84"/>
                  </a:cxn>
                  <a:cxn ang="0">
                    <a:pos x="92" y="80"/>
                  </a:cxn>
                  <a:cxn ang="0">
                    <a:pos x="84" y="88"/>
                  </a:cxn>
                  <a:cxn ang="0">
                    <a:pos x="72" y="88"/>
                  </a:cxn>
                  <a:cxn ang="0">
                    <a:pos x="44" y="88"/>
                  </a:cxn>
                  <a:cxn ang="0">
                    <a:pos x="32" y="84"/>
                  </a:cxn>
                  <a:cxn ang="0">
                    <a:pos x="32" y="74"/>
                  </a:cxn>
                  <a:cxn ang="0">
                    <a:pos x="16" y="72"/>
                  </a:cxn>
                  <a:cxn ang="0">
                    <a:pos x="8" y="60"/>
                  </a:cxn>
                  <a:cxn ang="0">
                    <a:pos x="2" y="52"/>
                  </a:cxn>
                  <a:cxn ang="0">
                    <a:pos x="0" y="44"/>
                  </a:cxn>
                  <a:cxn ang="0">
                    <a:pos x="14" y="30"/>
                  </a:cxn>
                  <a:cxn ang="0">
                    <a:pos x="24" y="16"/>
                  </a:cxn>
                  <a:cxn ang="0">
                    <a:pos x="32" y="10"/>
                  </a:cxn>
                </a:cxnLst>
                <a:rect l="0" t="0" r="r" b="b"/>
                <a:pathLst>
                  <a:path w="142" h="90">
                    <a:moveTo>
                      <a:pt x="32" y="10"/>
                    </a:moveTo>
                    <a:lnTo>
                      <a:pt x="46" y="4"/>
                    </a:lnTo>
                    <a:lnTo>
                      <a:pt x="54" y="2"/>
                    </a:lnTo>
                    <a:lnTo>
                      <a:pt x="66" y="8"/>
                    </a:lnTo>
                    <a:lnTo>
                      <a:pt x="86" y="8"/>
                    </a:lnTo>
                    <a:lnTo>
                      <a:pt x="90" y="0"/>
                    </a:lnTo>
                    <a:lnTo>
                      <a:pt x="102" y="0"/>
                    </a:lnTo>
                    <a:lnTo>
                      <a:pt x="106" y="10"/>
                    </a:lnTo>
                    <a:lnTo>
                      <a:pt x="108" y="16"/>
                    </a:lnTo>
                    <a:lnTo>
                      <a:pt x="120" y="28"/>
                    </a:lnTo>
                    <a:lnTo>
                      <a:pt x="122" y="32"/>
                    </a:lnTo>
                    <a:lnTo>
                      <a:pt x="118" y="42"/>
                    </a:lnTo>
                    <a:lnTo>
                      <a:pt x="120" y="52"/>
                    </a:lnTo>
                    <a:lnTo>
                      <a:pt x="122" y="58"/>
                    </a:lnTo>
                    <a:lnTo>
                      <a:pt x="132" y="60"/>
                    </a:lnTo>
                    <a:lnTo>
                      <a:pt x="136" y="56"/>
                    </a:lnTo>
                    <a:lnTo>
                      <a:pt x="142" y="62"/>
                    </a:lnTo>
                    <a:lnTo>
                      <a:pt x="138" y="68"/>
                    </a:lnTo>
                    <a:lnTo>
                      <a:pt x="130" y="72"/>
                    </a:lnTo>
                    <a:lnTo>
                      <a:pt x="126" y="78"/>
                    </a:lnTo>
                    <a:lnTo>
                      <a:pt x="124" y="90"/>
                    </a:lnTo>
                    <a:lnTo>
                      <a:pt x="118" y="90"/>
                    </a:lnTo>
                    <a:lnTo>
                      <a:pt x="106" y="84"/>
                    </a:lnTo>
                    <a:lnTo>
                      <a:pt x="92" y="80"/>
                    </a:lnTo>
                    <a:lnTo>
                      <a:pt x="84" y="88"/>
                    </a:lnTo>
                    <a:lnTo>
                      <a:pt x="72" y="88"/>
                    </a:lnTo>
                    <a:lnTo>
                      <a:pt x="44" y="88"/>
                    </a:lnTo>
                    <a:lnTo>
                      <a:pt x="32" y="84"/>
                    </a:lnTo>
                    <a:lnTo>
                      <a:pt x="32" y="74"/>
                    </a:lnTo>
                    <a:lnTo>
                      <a:pt x="16" y="72"/>
                    </a:lnTo>
                    <a:lnTo>
                      <a:pt x="8" y="60"/>
                    </a:lnTo>
                    <a:lnTo>
                      <a:pt x="2" y="52"/>
                    </a:lnTo>
                    <a:lnTo>
                      <a:pt x="0" y="44"/>
                    </a:lnTo>
                    <a:lnTo>
                      <a:pt x="14" y="30"/>
                    </a:lnTo>
                    <a:lnTo>
                      <a:pt x="24" y="16"/>
                    </a:lnTo>
                    <a:lnTo>
                      <a:pt x="32" y="1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" name="Freeform 177">
                <a:extLst>
                  <a:ext uri="{FF2B5EF4-FFF2-40B4-BE49-F238E27FC236}">
                    <a16:creationId xmlns:a16="http://schemas.microsoft.com/office/drawing/2014/main" id="{94C3088B-87AC-41A2-8374-83EFA0BAB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5956" y="2911727"/>
                <a:ext cx="147793" cy="84453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46" y="8"/>
                  </a:cxn>
                  <a:cxn ang="0">
                    <a:pos x="58" y="8"/>
                  </a:cxn>
                  <a:cxn ang="0">
                    <a:pos x="66" y="0"/>
                  </a:cxn>
                  <a:cxn ang="0">
                    <a:pos x="80" y="4"/>
                  </a:cxn>
                  <a:cxn ang="0">
                    <a:pos x="92" y="10"/>
                  </a:cxn>
                  <a:cxn ang="0">
                    <a:pos x="98" y="10"/>
                  </a:cxn>
                  <a:cxn ang="0">
                    <a:pos x="98" y="14"/>
                  </a:cxn>
                  <a:cxn ang="0">
                    <a:pos x="90" y="16"/>
                  </a:cxn>
                  <a:cxn ang="0">
                    <a:pos x="90" y="28"/>
                  </a:cxn>
                  <a:cxn ang="0">
                    <a:pos x="82" y="36"/>
                  </a:cxn>
                  <a:cxn ang="0">
                    <a:pos x="84" y="38"/>
                  </a:cxn>
                  <a:cxn ang="0">
                    <a:pos x="92" y="42"/>
                  </a:cxn>
                  <a:cxn ang="0">
                    <a:pos x="90" y="46"/>
                  </a:cxn>
                  <a:cxn ang="0">
                    <a:pos x="80" y="44"/>
                  </a:cxn>
                  <a:cxn ang="0">
                    <a:pos x="72" y="42"/>
                  </a:cxn>
                  <a:cxn ang="0">
                    <a:pos x="64" y="46"/>
                  </a:cxn>
                  <a:cxn ang="0">
                    <a:pos x="60" y="52"/>
                  </a:cxn>
                  <a:cxn ang="0">
                    <a:pos x="60" y="56"/>
                  </a:cxn>
                  <a:cxn ang="0">
                    <a:pos x="52" y="56"/>
                  </a:cxn>
                  <a:cxn ang="0">
                    <a:pos x="40" y="56"/>
                  </a:cxn>
                  <a:cxn ang="0">
                    <a:pos x="30" y="52"/>
                  </a:cxn>
                  <a:cxn ang="0">
                    <a:pos x="24" y="52"/>
                  </a:cxn>
                  <a:cxn ang="0">
                    <a:pos x="14" y="54"/>
                  </a:cxn>
                  <a:cxn ang="0">
                    <a:pos x="12" y="48"/>
                  </a:cxn>
                  <a:cxn ang="0">
                    <a:pos x="6" y="42"/>
                  </a:cxn>
                  <a:cxn ang="0">
                    <a:pos x="4" y="34"/>
                  </a:cxn>
                  <a:cxn ang="0">
                    <a:pos x="10" y="22"/>
                  </a:cxn>
                  <a:cxn ang="0">
                    <a:pos x="4" y="14"/>
                  </a:cxn>
                  <a:cxn ang="0">
                    <a:pos x="0" y="8"/>
                  </a:cxn>
                  <a:cxn ang="0">
                    <a:pos x="6" y="4"/>
                  </a:cxn>
                  <a:cxn ang="0">
                    <a:pos x="18" y="8"/>
                  </a:cxn>
                </a:cxnLst>
                <a:rect l="0" t="0" r="r" b="b"/>
                <a:pathLst>
                  <a:path w="98" h="56">
                    <a:moveTo>
                      <a:pt x="18" y="8"/>
                    </a:moveTo>
                    <a:lnTo>
                      <a:pt x="46" y="8"/>
                    </a:lnTo>
                    <a:lnTo>
                      <a:pt x="58" y="8"/>
                    </a:lnTo>
                    <a:lnTo>
                      <a:pt x="66" y="0"/>
                    </a:lnTo>
                    <a:lnTo>
                      <a:pt x="80" y="4"/>
                    </a:lnTo>
                    <a:lnTo>
                      <a:pt x="92" y="10"/>
                    </a:lnTo>
                    <a:lnTo>
                      <a:pt x="98" y="10"/>
                    </a:lnTo>
                    <a:lnTo>
                      <a:pt x="98" y="14"/>
                    </a:lnTo>
                    <a:lnTo>
                      <a:pt x="90" y="16"/>
                    </a:lnTo>
                    <a:lnTo>
                      <a:pt x="90" y="28"/>
                    </a:lnTo>
                    <a:lnTo>
                      <a:pt x="82" y="36"/>
                    </a:lnTo>
                    <a:lnTo>
                      <a:pt x="84" y="38"/>
                    </a:lnTo>
                    <a:lnTo>
                      <a:pt x="92" y="42"/>
                    </a:lnTo>
                    <a:lnTo>
                      <a:pt x="90" y="46"/>
                    </a:lnTo>
                    <a:lnTo>
                      <a:pt x="80" y="44"/>
                    </a:lnTo>
                    <a:lnTo>
                      <a:pt x="72" y="42"/>
                    </a:lnTo>
                    <a:lnTo>
                      <a:pt x="64" y="46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52" y="56"/>
                    </a:lnTo>
                    <a:lnTo>
                      <a:pt x="40" y="56"/>
                    </a:lnTo>
                    <a:lnTo>
                      <a:pt x="30" y="52"/>
                    </a:lnTo>
                    <a:lnTo>
                      <a:pt x="24" y="52"/>
                    </a:lnTo>
                    <a:lnTo>
                      <a:pt x="14" y="54"/>
                    </a:lnTo>
                    <a:lnTo>
                      <a:pt x="12" y="48"/>
                    </a:lnTo>
                    <a:lnTo>
                      <a:pt x="6" y="42"/>
                    </a:lnTo>
                    <a:lnTo>
                      <a:pt x="4" y="34"/>
                    </a:lnTo>
                    <a:lnTo>
                      <a:pt x="10" y="22"/>
                    </a:lnTo>
                    <a:lnTo>
                      <a:pt x="4" y="14"/>
                    </a:lnTo>
                    <a:lnTo>
                      <a:pt x="0" y="8"/>
                    </a:lnTo>
                    <a:lnTo>
                      <a:pt x="6" y="4"/>
                    </a:lnTo>
                    <a:lnTo>
                      <a:pt x="18" y="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9" name="Freeform 178">
                <a:extLst>
                  <a:ext uri="{FF2B5EF4-FFF2-40B4-BE49-F238E27FC236}">
                    <a16:creationId xmlns:a16="http://schemas.microsoft.com/office/drawing/2014/main" id="{F612CB64-C576-439F-9566-84508CCBD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6441" y="2975066"/>
                <a:ext cx="63340" cy="45243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10" y="26"/>
                  </a:cxn>
                  <a:cxn ang="0">
                    <a:pos x="4" y="30"/>
                  </a:cxn>
                  <a:cxn ang="0">
                    <a:pos x="14" y="28"/>
                  </a:cxn>
                  <a:cxn ang="0">
                    <a:pos x="26" y="20"/>
                  </a:cxn>
                  <a:cxn ang="0">
                    <a:pos x="34" y="16"/>
                  </a:cxn>
                  <a:cxn ang="0">
                    <a:pos x="42" y="18"/>
                  </a:cxn>
                  <a:cxn ang="0">
                    <a:pos x="38" y="14"/>
                  </a:cxn>
                  <a:cxn ang="0">
                    <a:pos x="32" y="10"/>
                  </a:cxn>
                  <a:cxn ang="0">
                    <a:pos x="30" y="4"/>
                  </a:cxn>
                  <a:cxn ang="0">
                    <a:pos x="22" y="4"/>
                  </a:cxn>
                  <a:cxn ang="0">
                    <a:pos x="12" y="0"/>
                  </a:cxn>
                  <a:cxn ang="0">
                    <a:pos x="4" y="4"/>
                  </a:cxn>
                  <a:cxn ang="0">
                    <a:pos x="0" y="10"/>
                  </a:cxn>
                  <a:cxn ang="0">
                    <a:pos x="0" y="14"/>
                  </a:cxn>
                </a:cxnLst>
                <a:rect l="0" t="0" r="r" b="b"/>
                <a:pathLst>
                  <a:path w="42" h="30">
                    <a:moveTo>
                      <a:pt x="0" y="14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10" y="26"/>
                    </a:lnTo>
                    <a:lnTo>
                      <a:pt x="4" y="30"/>
                    </a:lnTo>
                    <a:lnTo>
                      <a:pt x="14" y="28"/>
                    </a:lnTo>
                    <a:lnTo>
                      <a:pt x="26" y="20"/>
                    </a:lnTo>
                    <a:lnTo>
                      <a:pt x="34" y="16"/>
                    </a:lnTo>
                    <a:lnTo>
                      <a:pt x="42" y="18"/>
                    </a:lnTo>
                    <a:lnTo>
                      <a:pt x="38" y="14"/>
                    </a:lnTo>
                    <a:lnTo>
                      <a:pt x="32" y="10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2" y="0"/>
                    </a:lnTo>
                    <a:lnTo>
                      <a:pt x="4" y="4"/>
                    </a:lnTo>
                    <a:lnTo>
                      <a:pt x="0" y="10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0" name="Freeform 179">
                <a:extLst>
                  <a:ext uri="{FF2B5EF4-FFF2-40B4-BE49-F238E27FC236}">
                    <a16:creationId xmlns:a16="http://schemas.microsoft.com/office/drawing/2014/main" id="{C9FF2F24-8165-4E2E-96CF-A097A004D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6118" y="3159053"/>
                <a:ext cx="66356" cy="1508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0" y="0"/>
                  </a:cxn>
                  <a:cxn ang="0">
                    <a:pos x="16" y="2"/>
                  </a:cxn>
                  <a:cxn ang="0">
                    <a:pos x="22" y="2"/>
                  </a:cxn>
                  <a:cxn ang="0">
                    <a:pos x="30" y="2"/>
                  </a:cxn>
                  <a:cxn ang="0">
                    <a:pos x="34" y="2"/>
                  </a:cxn>
                  <a:cxn ang="0">
                    <a:pos x="42" y="4"/>
                  </a:cxn>
                  <a:cxn ang="0">
                    <a:pos x="44" y="8"/>
                  </a:cxn>
                  <a:cxn ang="0">
                    <a:pos x="40" y="10"/>
                  </a:cxn>
                  <a:cxn ang="0">
                    <a:pos x="32" y="8"/>
                  </a:cxn>
                  <a:cxn ang="0">
                    <a:pos x="24" y="8"/>
                  </a:cxn>
                  <a:cxn ang="0">
                    <a:pos x="18" y="10"/>
                  </a:cxn>
                  <a:cxn ang="0">
                    <a:pos x="16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4" y="0"/>
                  </a:cxn>
                </a:cxnLst>
                <a:rect l="0" t="0" r="r" b="b"/>
                <a:pathLst>
                  <a:path w="44" h="10">
                    <a:moveTo>
                      <a:pt x="4" y="0"/>
                    </a:moveTo>
                    <a:lnTo>
                      <a:pt x="10" y="0"/>
                    </a:lnTo>
                    <a:lnTo>
                      <a:pt x="16" y="2"/>
                    </a:lnTo>
                    <a:lnTo>
                      <a:pt x="22" y="2"/>
                    </a:lnTo>
                    <a:lnTo>
                      <a:pt x="30" y="2"/>
                    </a:lnTo>
                    <a:lnTo>
                      <a:pt x="34" y="2"/>
                    </a:lnTo>
                    <a:lnTo>
                      <a:pt x="42" y="4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8" y="10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1" name="Freeform 180">
                <a:extLst>
                  <a:ext uri="{FF2B5EF4-FFF2-40B4-BE49-F238E27FC236}">
                    <a16:creationId xmlns:a16="http://schemas.microsoft.com/office/drawing/2014/main" id="{BB85D9F0-5249-4A23-BCC1-599CF2B1B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681" y="2987131"/>
                <a:ext cx="141760" cy="147793"/>
              </a:xfrm>
              <a:custGeom>
                <a:avLst/>
                <a:gdLst/>
                <a:ahLst/>
                <a:cxnLst>
                  <a:cxn ang="0">
                    <a:pos x="46" y="64"/>
                  </a:cxn>
                  <a:cxn ang="0">
                    <a:pos x="38" y="68"/>
                  </a:cxn>
                  <a:cxn ang="0">
                    <a:pos x="24" y="66"/>
                  </a:cxn>
                  <a:cxn ang="0">
                    <a:pos x="20" y="78"/>
                  </a:cxn>
                  <a:cxn ang="0">
                    <a:pos x="26" y="88"/>
                  </a:cxn>
                  <a:cxn ang="0">
                    <a:pos x="32" y="86"/>
                  </a:cxn>
                  <a:cxn ang="0">
                    <a:pos x="36" y="98"/>
                  </a:cxn>
                  <a:cxn ang="0">
                    <a:pos x="42" y="92"/>
                  </a:cxn>
                  <a:cxn ang="0">
                    <a:pos x="48" y="94"/>
                  </a:cxn>
                  <a:cxn ang="0">
                    <a:pos x="44" y="86"/>
                  </a:cxn>
                  <a:cxn ang="0">
                    <a:pos x="42" y="76"/>
                  </a:cxn>
                  <a:cxn ang="0">
                    <a:pos x="52" y="74"/>
                  </a:cxn>
                  <a:cxn ang="0">
                    <a:pos x="48" y="64"/>
                  </a:cxn>
                  <a:cxn ang="0">
                    <a:pos x="58" y="70"/>
                  </a:cxn>
                  <a:cxn ang="0">
                    <a:pos x="62" y="60"/>
                  </a:cxn>
                  <a:cxn ang="0">
                    <a:pos x="50" y="54"/>
                  </a:cxn>
                  <a:cxn ang="0">
                    <a:pos x="44" y="44"/>
                  </a:cxn>
                  <a:cxn ang="0">
                    <a:pos x="38" y="32"/>
                  </a:cxn>
                  <a:cxn ang="0">
                    <a:pos x="38" y="22"/>
                  </a:cxn>
                  <a:cxn ang="0">
                    <a:pos x="48" y="26"/>
                  </a:cxn>
                  <a:cxn ang="0">
                    <a:pos x="58" y="26"/>
                  </a:cxn>
                  <a:cxn ang="0">
                    <a:pos x="58" y="16"/>
                  </a:cxn>
                  <a:cxn ang="0">
                    <a:pos x="70" y="14"/>
                  </a:cxn>
                  <a:cxn ang="0">
                    <a:pos x="84" y="14"/>
                  </a:cxn>
                  <a:cxn ang="0">
                    <a:pos x="94" y="12"/>
                  </a:cxn>
                  <a:cxn ang="0">
                    <a:pos x="86" y="6"/>
                  </a:cxn>
                  <a:cxn ang="0">
                    <a:pos x="70" y="4"/>
                  </a:cxn>
                  <a:cxn ang="0">
                    <a:pos x="58" y="0"/>
                  </a:cxn>
                  <a:cxn ang="0">
                    <a:pos x="40" y="10"/>
                  </a:cxn>
                  <a:cxn ang="0">
                    <a:pos x="26" y="12"/>
                  </a:cxn>
                  <a:cxn ang="0">
                    <a:pos x="14" y="16"/>
                  </a:cxn>
                  <a:cxn ang="0">
                    <a:pos x="10" y="26"/>
                  </a:cxn>
                  <a:cxn ang="0">
                    <a:pos x="0" y="38"/>
                  </a:cxn>
                  <a:cxn ang="0">
                    <a:pos x="10" y="46"/>
                  </a:cxn>
                  <a:cxn ang="0">
                    <a:pos x="20" y="48"/>
                  </a:cxn>
                  <a:cxn ang="0">
                    <a:pos x="14" y="58"/>
                  </a:cxn>
                  <a:cxn ang="0">
                    <a:pos x="26" y="58"/>
                  </a:cxn>
                  <a:cxn ang="0">
                    <a:pos x="42" y="62"/>
                  </a:cxn>
                </a:cxnLst>
                <a:rect l="0" t="0" r="r" b="b"/>
                <a:pathLst>
                  <a:path w="94" h="98">
                    <a:moveTo>
                      <a:pt x="42" y="62"/>
                    </a:moveTo>
                    <a:lnTo>
                      <a:pt x="46" y="64"/>
                    </a:lnTo>
                    <a:lnTo>
                      <a:pt x="44" y="68"/>
                    </a:lnTo>
                    <a:lnTo>
                      <a:pt x="38" y="68"/>
                    </a:lnTo>
                    <a:lnTo>
                      <a:pt x="30" y="66"/>
                    </a:lnTo>
                    <a:lnTo>
                      <a:pt x="24" y="66"/>
                    </a:lnTo>
                    <a:lnTo>
                      <a:pt x="20" y="70"/>
                    </a:lnTo>
                    <a:lnTo>
                      <a:pt x="20" y="78"/>
                    </a:lnTo>
                    <a:lnTo>
                      <a:pt x="26" y="82"/>
                    </a:lnTo>
                    <a:lnTo>
                      <a:pt x="26" y="88"/>
                    </a:lnTo>
                    <a:lnTo>
                      <a:pt x="28" y="92"/>
                    </a:lnTo>
                    <a:lnTo>
                      <a:pt x="32" y="86"/>
                    </a:lnTo>
                    <a:lnTo>
                      <a:pt x="34" y="90"/>
                    </a:lnTo>
                    <a:lnTo>
                      <a:pt x="36" y="98"/>
                    </a:lnTo>
                    <a:lnTo>
                      <a:pt x="42" y="96"/>
                    </a:lnTo>
                    <a:lnTo>
                      <a:pt x="42" y="92"/>
                    </a:lnTo>
                    <a:lnTo>
                      <a:pt x="46" y="98"/>
                    </a:lnTo>
                    <a:lnTo>
                      <a:pt x="48" y="94"/>
                    </a:lnTo>
                    <a:lnTo>
                      <a:pt x="48" y="90"/>
                    </a:lnTo>
                    <a:lnTo>
                      <a:pt x="44" y="86"/>
                    </a:lnTo>
                    <a:lnTo>
                      <a:pt x="40" y="80"/>
                    </a:lnTo>
                    <a:lnTo>
                      <a:pt x="42" y="76"/>
                    </a:lnTo>
                    <a:lnTo>
                      <a:pt x="46" y="76"/>
                    </a:lnTo>
                    <a:lnTo>
                      <a:pt x="52" y="74"/>
                    </a:lnTo>
                    <a:lnTo>
                      <a:pt x="48" y="70"/>
                    </a:lnTo>
                    <a:lnTo>
                      <a:pt x="48" y="64"/>
                    </a:lnTo>
                    <a:lnTo>
                      <a:pt x="52" y="68"/>
                    </a:lnTo>
                    <a:lnTo>
                      <a:pt x="58" y="70"/>
                    </a:lnTo>
                    <a:lnTo>
                      <a:pt x="64" y="66"/>
                    </a:lnTo>
                    <a:lnTo>
                      <a:pt x="62" y="60"/>
                    </a:lnTo>
                    <a:lnTo>
                      <a:pt x="58" y="56"/>
                    </a:lnTo>
                    <a:lnTo>
                      <a:pt x="50" y="54"/>
                    </a:lnTo>
                    <a:lnTo>
                      <a:pt x="46" y="50"/>
                    </a:lnTo>
                    <a:lnTo>
                      <a:pt x="44" y="44"/>
                    </a:lnTo>
                    <a:lnTo>
                      <a:pt x="44" y="40"/>
                    </a:lnTo>
                    <a:lnTo>
                      <a:pt x="38" y="32"/>
                    </a:lnTo>
                    <a:lnTo>
                      <a:pt x="36" y="28"/>
                    </a:lnTo>
                    <a:lnTo>
                      <a:pt x="38" y="22"/>
                    </a:lnTo>
                    <a:lnTo>
                      <a:pt x="44" y="20"/>
                    </a:lnTo>
                    <a:lnTo>
                      <a:pt x="48" y="26"/>
                    </a:lnTo>
                    <a:lnTo>
                      <a:pt x="56" y="28"/>
                    </a:lnTo>
                    <a:lnTo>
                      <a:pt x="58" y="26"/>
                    </a:lnTo>
                    <a:lnTo>
                      <a:pt x="60" y="22"/>
                    </a:lnTo>
                    <a:lnTo>
                      <a:pt x="58" y="16"/>
                    </a:lnTo>
                    <a:lnTo>
                      <a:pt x="64" y="16"/>
                    </a:lnTo>
                    <a:lnTo>
                      <a:pt x="70" y="14"/>
                    </a:lnTo>
                    <a:lnTo>
                      <a:pt x="78" y="14"/>
                    </a:lnTo>
                    <a:lnTo>
                      <a:pt x="84" y="14"/>
                    </a:lnTo>
                    <a:lnTo>
                      <a:pt x="90" y="14"/>
                    </a:lnTo>
                    <a:lnTo>
                      <a:pt x="94" y="12"/>
                    </a:lnTo>
                    <a:lnTo>
                      <a:pt x="94" y="6"/>
                    </a:lnTo>
                    <a:lnTo>
                      <a:pt x="86" y="6"/>
                    </a:lnTo>
                    <a:lnTo>
                      <a:pt x="74" y="6"/>
                    </a:lnTo>
                    <a:lnTo>
                      <a:pt x="70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48" y="4"/>
                    </a:lnTo>
                    <a:lnTo>
                      <a:pt x="40" y="10"/>
                    </a:lnTo>
                    <a:lnTo>
                      <a:pt x="34" y="10"/>
                    </a:lnTo>
                    <a:lnTo>
                      <a:pt x="26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4" y="20"/>
                    </a:lnTo>
                    <a:lnTo>
                      <a:pt x="10" y="26"/>
                    </a:lnTo>
                    <a:lnTo>
                      <a:pt x="2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10" y="46"/>
                    </a:lnTo>
                    <a:lnTo>
                      <a:pt x="16" y="46"/>
                    </a:lnTo>
                    <a:lnTo>
                      <a:pt x="20" y="48"/>
                    </a:lnTo>
                    <a:lnTo>
                      <a:pt x="14" y="52"/>
                    </a:lnTo>
                    <a:lnTo>
                      <a:pt x="14" y="58"/>
                    </a:lnTo>
                    <a:lnTo>
                      <a:pt x="18" y="60"/>
                    </a:lnTo>
                    <a:lnTo>
                      <a:pt x="26" y="58"/>
                    </a:lnTo>
                    <a:lnTo>
                      <a:pt x="32" y="60"/>
                    </a:lnTo>
                    <a:lnTo>
                      <a:pt x="42" y="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2" name="Freeform 181">
                <a:extLst>
                  <a:ext uri="{FF2B5EF4-FFF2-40B4-BE49-F238E27FC236}">
                    <a16:creationId xmlns:a16="http://schemas.microsoft.com/office/drawing/2014/main" id="{6D5FC9D7-88D9-4FFE-A027-461D93A86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6584" y="2959985"/>
                <a:ext cx="39210" cy="8445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" y="4"/>
                  </a:cxn>
                  <a:cxn ang="0">
                    <a:pos x="6" y="0"/>
                  </a:cxn>
                  <a:cxn ang="0">
                    <a:pos x="14" y="2"/>
                  </a:cxn>
                  <a:cxn ang="0">
                    <a:pos x="22" y="8"/>
                  </a:cxn>
                  <a:cxn ang="0">
                    <a:pos x="20" y="16"/>
                  </a:cxn>
                  <a:cxn ang="0">
                    <a:pos x="20" y="22"/>
                  </a:cxn>
                  <a:cxn ang="0">
                    <a:pos x="24" y="30"/>
                  </a:cxn>
                  <a:cxn ang="0">
                    <a:pos x="26" y="34"/>
                  </a:cxn>
                  <a:cxn ang="0">
                    <a:pos x="26" y="38"/>
                  </a:cxn>
                  <a:cxn ang="0">
                    <a:pos x="22" y="44"/>
                  </a:cxn>
                  <a:cxn ang="0">
                    <a:pos x="12" y="56"/>
                  </a:cxn>
                  <a:cxn ang="0">
                    <a:pos x="2" y="40"/>
                  </a:cxn>
                  <a:cxn ang="0">
                    <a:pos x="4" y="28"/>
                  </a:cxn>
                  <a:cxn ang="0">
                    <a:pos x="2" y="18"/>
                  </a:cxn>
                  <a:cxn ang="0">
                    <a:pos x="0" y="12"/>
                  </a:cxn>
                </a:cxnLst>
                <a:rect l="0" t="0" r="r" b="b"/>
                <a:pathLst>
                  <a:path w="26" h="56">
                    <a:moveTo>
                      <a:pt x="0" y="12"/>
                    </a:moveTo>
                    <a:lnTo>
                      <a:pt x="2" y="4"/>
                    </a:lnTo>
                    <a:lnTo>
                      <a:pt x="6" y="0"/>
                    </a:lnTo>
                    <a:lnTo>
                      <a:pt x="14" y="2"/>
                    </a:lnTo>
                    <a:lnTo>
                      <a:pt x="22" y="8"/>
                    </a:lnTo>
                    <a:lnTo>
                      <a:pt x="20" y="16"/>
                    </a:lnTo>
                    <a:lnTo>
                      <a:pt x="20" y="22"/>
                    </a:lnTo>
                    <a:lnTo>
                      <a:pt x="24" y="30"/>
                    </a:lnTo>
                    <a:lnTo>
                      <a:pt x="26" y="34"/>
                    </a:lnTo>
                    <a:lnTo>
                      <a:pt x="26" y="38"/>
                    </a:lnTo>
                    <a:lnTo>
                      <a:pt x="22" y="44"/>
                    </a:lnTo>
                    <a:lnTo>
                      <a:pt x="12" y="56"/>
                    </a:lnTo>
                    <a:lnTo>
                      <a:pt x="2" y="40"/>
                    </a:lnTo>
                    <a:lnTo>
                      <a:pt x="4" y="28"/>
                    </a:lnTo>
                    <a:lnTo>
                      <a:pt x="2" y="18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3" name="Freeform 182">
                <a:extLst>
                  <a:ext uri="{FF2B5EF4-FFF2-40B4-BE49-F238E27FC236}">
                    <a16:creationId xmlns:a16="http://schemas.microsoft.com/office/drawing/2014/main" id="{366F90F3-2379-48BF-857B-45AFB2A4B3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991" y="1533333"/>
                <a:ext cx="251851" cy="180971"/>
              </a:xfrm>
              <a:custGeom>
                <a:avLst/>
                <a:gdLst/>
                <a:ahLst/>
                <a:cxnLst>
                  <a:cxn ang="0">
                    <a:pos x="55" y="84"/>
                  </a:cxn>
                  <a:cxn ang="0">
                    <a:pos x="71" y="80"/>
                  </a:cxn>
                  <a:cxn ang="0">
                    <a:pos x="43" y="78"/>
                  </a:cxn>
                  <a:cxn ang="0">
                    <a:pos x="55" y="64"/>
                  </a:cxn>
                  <a:cxn ang="0">
                    <a:pos x="85" y="60"/>
                  </a:cxn>
                  <a:cxn ang="0">
                    <a:pos x="89" y="48"/>
                  </a:cxn>
                  <a:cxn ang="0">
                    <a:pos x="71" y="52"/>
                  </a:cxn>
                  <a:cxn ang="0">
                    <a:pos x="65" y="42"/>
                  </a:cxn>
                  <a:cxn ang="0">
                    <a:pos x="55" y="48"/>
                  </a:cxn>
                  <a:cxn ang="0">
                    <a:pos x="37" y="64"/>
                  </a:cxn>
                  <a:cxn ang="0">
                    <a:pos x="11" y="46"/>
                  </a:cxn>
                  <a:cxn ang="0">
                    <a:pos x="19" y="28"/>
                  </a:cxn>
                  <a:cxn ang="0">
                    <a:pos x="11" y="24"/>
                  </a:cxn>
                  <a:cxn ang="0">
                    <a:pos x="0" y="20"/>
                  </a:cxn>
                  <a:cxn ang="0">
                    <a:pos x="19" y="8"/>
                  </a:cxn>
                  <a:cxn ang="0">
                    <a:pos x="47" y="10"/>
                  </a:cxn>
                  <a:cxn ang="0">
                    <a:pos x="55" y="12"/>
                  </a:cxn>
                  <a:cxn ang="0">
                    <a:pos x="73" y="14"/>
                  </a:cxn>
                  <a:cxn ang="0">
                    <a:pos x="77" y="28"/>
                  </a:cxn>
                  <a:cxn ang="0">
                    <a:pos x="89" y="38"/>
                  </a:cxn>
                  <a:cxn ang="0">
                    <a:pos x="83" y="12"/>
                  </a:cxn>
                  <a:cxn ang="0">
                    <a:pos x="85" y="0"/>
                  </a:cxn>
                  <a:cxn ang="0">
                    <a:pos x="107" y="8"/>
                  </a:cxn>
                  <a:cxn ang="0">
                    <a:pos x="111" y="22"/>
                  </a:cxn>
                  <a:cxn ang="0">
                    <a:pos x="127" y="22"/>
                  </a:cxn>
                  <a:cxn ang="0">
                    <a:pos x="151" y="36"/>
                  </a:cxn>
                  <a:cxn ang="0">
                    <a:pos x="159" y="48"/>
                  </a:cxn>
                  <a:cxn ang="0">
                    <a:pos x="123" y="60"/>
                  </a:cxn>
                  <a:cxn ang="0">
                    <a:pos x="117" y="84"/>
                  </a:cxn>
                  <a:cxn ang="0">
                    <a:pos x="101" y="102"/>
                  </a:cxn>
                  <a:cxn ang="0">
                    <a:pos x="81" y="114"/>
                  </a:cxn>
                  <a:cxn ang="0">
                    <a:pos x="67" y="104"/>
                  </a:cxn>
                  <a:cxn ang="0">
                    <a:pos x="45" y="92"/>
                  </a:cxn>
                </a:cxnLst>
                <a:rect l="0" t="0" r="r" b="b"/>
                <a:pathLst>
                  <a:path w="167" h="120">
                    <a:moveTo>
                      <a:pt x="45" y="92"/>
                    </a:moveTo>
                    <a:lnTo>
                      <a:pt x="55" y="84"/>
                    </a:lnTo>
                    <a:lnTo>
                      <a:pt x="83" y="88"/>
                    </a:lnTo>
                    <a:lnTo>
                      <a:pt x="71" y="80"/>
                    </a:lnTo>
                    <a:lnTo>
                      <a:pt x="59" y="76"/>
                    </a:lnTo>
                    <a:lnTo>
                      <a:pt x="43" y="78"/>
                    </a:lnTo>
                    <a:lnTo>
                      <a:pt x="43" y="68"/>
                    </a:lnTo>
                    <a:lnTo>
                      <a:pt x="55" y="64"/>
                    </a:lnTo>
                    <a:lnTo>
                      <a:pt x="69" y="60"/>
                    </a:lnTo>
                    <a:lnTo>
                      <a:pt x="85" y="60"/>
                    </a:lnTo>
                    <a:lnTo>
                      <a:pt x="97" y="56"/>
                    </a:lnTo>
                    <a:lnTo>
                      <a:pt x="89" y="48"/>
                    </a:lnTo>
                    <a:lnTo>
                      <a:pt x="83" y="52"/>
                    </a:lnTo>
                    <a:lnTo>
                      <a:pt x="71" y="52"/>
                    </a:lnTo>
                    <a:lnTo>
                      <a:pt x="71" y="44"/>
                    </a:lnTo>
                    <a:lnTo>
                      <a:pt x="65" y="42"/>
                    </a:lnTo>
                    <a:lnTo>
                      <a:pt x="61" y="48"/>
                    </a:lnTo>
                    <a:lnTo>
                      <a:pt x="55" y="48"/>
                    </a:lnTo>
                    <a:lnTo>
                      <a:pt x="51" y="56"/>
                    </a:lnTo>
                    <a:lnTo>
                      <a:pt x="37" y="64"/>
                    </a:lnTo>
                    <a:lnTo>
                      <a:pt x="27" y="58"/>
                    </a:lnTo>
                    <a:lnTo>
                      <a:pt x="11" y="46"/>
                    </a:lnTo>
                    <a:lnTo>
                      <a:pt x="7" y="36"/>
                    </a:lnTo>
                    <a:lnTo>
                      <a:pt x="19" y="28"/>
                    </a:lnTo>
                    <a:lnTo>
                      <a:pt x="19" y="24"/>
                    </a:lnTo>
                    <a:lnTo>
                      <a:pt x="11" y="24"/>
                    </a:lnTo>
                    <a:lnTo>
                      <a:pt x="2" y="30"/>
                    </a:lnTo>
                    <a:lnTo>
                      <a:pt x="0" y="20"/>
                    </a:lnTo>
                    <a:lnTo>
                      <a:pt x="4" y="12"/>
                    </a:lnTo>
                    <a:lnTo>
                      <a:pt x="19" y="8"/>
                    </a:lnTo>
                    <a:lnTo>
                      <a:pt x="33" y="8"/>
                    </a:lnTo>
                    <a:lnTo>
                      <a:pt x="47" y="10"/>
                    </a:lnTo>
                    <a:lnTo>
                      <a:pt x="51" y="26"/>
                    </a:lnTo>
                    <a:lnTo>
                      <a:pt x="55" y="12"/>
                    </a:lnTo>
                    <a:lnTo>
                      <a:pt x="63" y="10"/>
                    </a:lnTo>
                    <a:lnTo>
                      <a:pt x="73" y="14"/>
                    </a:lnTo>
                    <a:lnTo>
                      <a:pt x="75" y="22"/>
                    </a:lnTo>
                    <a:lnTo>
                      <a:pt x="77" y="28"/>
                    </a:lnTo>
                    <a:lnTo>
                      <a:pt x="83" y="36"/>
                    </a:lnTo>
                    <a:lnTo>
                      <a:pt x="89" y="38"/>
                    </a:lnTo>
                    <a:lnTo>
                      <a:pt x="87" y="24"/>
                    </a:lnTo>
                    <a:lnTo>
                      <a:pt x="83" y="12"/>
                    </a:lnTo>
                    <a:lnTo>
                      <a:pt x="81" y="4"/>
                    </a:lnTo>
                    <a:lnTo>
                      <a:pt x="85" y="0"/>
                    </a:lnTo>
                    <a:lnTo>
                      <a:pt x="95" y="4"/>
                    </a:lnTo>
                    <a:lnTo>
                      <a:pt x="107" y="8"/>
                    </a:lnTo>
                    <a:lnTo>
                      <a:pt x="103" y="20"/>
                    </a:lnTo>
                    <a:lnTo>
                      <a:pt x="111" y="22"/>
                    </a:lnTo>
                    <a:lnTo>
                      <a:pt x="115" y="16"/>
                    </a:lnTo>
                    <a:lnTo>
                      <a:pt x="127" y="22"/>
                    </a:lnTo>
                    <a:lnTo>
                      <a:pt x="127" y="30"/>
                    </a:lnTo>
                    <a:lnTo>
                      <a:pt x="151" y="36"/>
                    </a:lnTo>
                    <a:lnTo>
                      <a:pt x="167" y="44"/>
                    </a:lnTo>
                    <a:lnTo>
                      <a:pt x="159" y="48"/>
                    </a:lnTo>
                    <a:lnTo>
                      <a:pt x="137" y="52"/>
                    </a:lnTo>
                    <a:lnTo>
                      <a:pt x="123" y="60"/>
                    </a:lnTo>
                    <a:lnTo>
                      <a:pt x="119" y="68"/>
                    </a:lnTo>
                    <a:lnTo>
                      <a:pt x="117" y="84"/>
                    </a:lnTo>
                    <a:lnTo>
                      <a:pt x="107" y="88"/>
                    </a:lnTo>
                    <a:lnTo>
                      <a:pt x="101" y="102"/>
                    </a:lnTo>
                    <a:lnTo>
                      <a:pt x="93" y="120"/>
                    </a:lnTo>
                    <a:lnTo>
                      <a:pt x="81" y="114"/>
                    </a:lnTo>
                    <a:lnTo>
                      <a:pt x="81" y="102"/>
                    </a:lnTo>
                    <a:lnTo>
                      <a:pt x="67" y="104"/>
                    </a:lnTo>
                    <a:lnTo>
                      <a:pt x="59" y="98"/>
                    </a:lnTo>
                    <a:lnTo>
                      <a:pt x="45" y="9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Freeform 183">
                <a:extLst>
                  <a:ext uri="{FF2B5EF4-FFF2-40B4-BE49-F238E27FC236}">
                    <a16:creationId xmlns:a16="http://schemas.microsoft.com/office/drawing/2014/main" id="{FEF8B70A-075F-4A86-84E7-D86B16710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9438" y="1506188"/>
                <a:ext cx="217165" cy="75404"/>
              </a:xfrm>
              <a:custGeom>
                <a:avLst/>
                <a:gdLst/>
                <a:ahLst/>
                <a:cxnLst>
                  <a:cxn ang="0">
                    <a:pos x="62" y="38"/>
                  </a:cxn>
                  <a:cxn ang="0">
                    <a:pos x="52" y="38"/>
                  </a:cxn>
                  <a:cxn ang="0">
                    <a:pos x="34" y="38"/>
                  </a:cxn>
                  <a:cxn ang="0">
                    <a:pos x="36" y="30"/>
                  </a:cxn>
                  <a:cxn ang="0">
                    <a:pos x="54" y="28"/>
                  </a:cxn>
                  <a:cxn ang="0">
                    <a:pos x="60" y="24"/>
                  </a:cxn>
                  <a:cxn ang="0">
                    <a:pos x="50" y="22"/>
                  </a:cxn>
                  <a:cxn ang="0">
                    <a:pos x="34" y="22"/>
                  </a:cxn>
                  <a:cxn ang="0">
                    <a:pos x="18" y="26"/>
                  </a:cxn>
                  <a:cxn ang="0">
                    <a:pos x="2" y="24"/>
                  </a:cxn>
                  <a:cxn ang="0">
                    <a:pos x="0" y="18"/>
                  </a:cxn>
                  <a:cxn ang="0">
                    <a:pos x="10" y="14"/>
                  </a:cxn>
                  <a:cxn ang="0">
                    <a:pos x="22" y="6"/>
                  </a:cxn>
                  <a:cxn ang="0">
                    <a:pos x="30" y="6"/>
                  </a:cxn>
                  <a:cxn ang="0">
                    <a:pos x="46" y="10"/>
                  </a:cxn>
                  <a:cxn ang="0">
                    <a:pos x="56" y="10"/>
                  </a:cxn>
                  <a:cxn ang="0">
                    <a:pos x="66" y="12"/>
                  </a:cxn>
                  <a:cxn ang="0">
                    <a:pos x="74" y="0"/>
                  </a:cxn>
                  <a:cxn ang="0">
                    <a:pos x="82" y="14"/>
                  </a:cxn>
                  <a:cxn ang="0">
                    <a:pos x="96" y="8"/>
                  </a:cxn>
                  <a:cxn ang="0">
                    <a:pos x="114" y="10"/>
                  </a:cxn>
                  <a:cxn ang="0">
                    <a:pos x="132" y="14"/>
                  </a:cxn>
                  <a:cxn ang="0">
                    <a:pos x="144" y="16"/>
                  </a:cxn>
                  <a:cxn ang="0">
                    <a:pos x="138" y="22"/>
                  </a:cxn>
                  <a:cxn ang="0">
                    <a:pos x="122" y="30"/>
                  </a:cxn>
                  <a:cxn ang="0">
                    <a:pos x="114" y="38"/>
                  </a:cxn>
                  <a:cxn ang="0">
                    <a:pos x="100" y="38"/>
                  </a:cxn>
                  <a:cxn ang="0">
                    <a:pos x="92" y="50"/>
                  </a:cxn>
                  <a:cxn ang="0">
                    <a:pos x="74" y="46"/>
                  </a:cxn>
                  <a:cxn ang="0">
                    <a:pos x="68" y="38"/>
                  </a:cxn>
                  <a:cxn ang="0">
                    <a:pos x="62" y="38"/>
                  </a:cxn>
                </a:cxnLst>
                <a:rect l="0" t="0" r="r" b="b"/>
                <a:pathLst>
                  <a:path w="144" h="50">
                    <a:moveTo>
                      <a:pt x="62" y="38"/>
                    </a:moveTo>
                    <a:lnTo>
                      <a:pt x="52" y="38"/>
                    </a:lnTo>
                    <a:lnTo>
                      <a:pt x="34" y="38"/>
                    </a:lnTo>
                    <a:lnTo>
                      <a:pt x="36" y="30"/>
                    </a:lnTo>
                    <a:lnTo>
                      <a:pt x="54" y="28"/>
                    </a:lnTo>
                    <a:lnTo>
                      <a:pt x="60" y="24"/>
                    </a:lnTo>
                    <a:lnTo>
                      <a:pt x="50" y="22"/>
                    </a:lnTo>
                    <a:lnTo>
                      <a:pt x="34" y="22"/>
                    </a:lnTo>
                    <a:lnTo>
                      <a:pt x="18" y="26"/>
                    </a:lnTo>
                    <a:lnTo>
                      <a:pt x="2" y="24"/>
                    </a:lnTo>
                    <a:lnTo>
                      <a:pt x="0" y="18"/>
                    </a:lnTo>
                    <a:lnTo>
                      <a:pt x="10" y="14"/>
                    </a:lnTo>
                    <a:lnTo>
                      <a:pt x="22" y="6"/>
                    </a:lnTo>
                    <a:lnTo>
                      <a:pt x="30" y="6"/>
                    </a:lnTo>
                    <a:lnTo>
                      <a:pt x="46" y="10"/>
                    </a:lnTo>
                    <a:lnTo>
                      <a:pt x="56" y="10"/>
                    </a:lnTo>
                    <a:lnTo>
                      <a:pt x="66" y="12"/>
                    </a:lnTo>
                    <a:lnTo>
                      <a:pt x="74" y="0"/>
                    </a:lnTo>
                    <a:lnTo>
                      <a:pt x="82" y="14"/>
                    </a:lnTo>
                    <a:lnTo>
                      <a:pt x="96" y="8"/>
                    </a:lnTo>
                    <a:lnTo>
                      <a:pt x="114" y="10"/>
                    </a:lnTo>
                    <a:lnTo>
                      <a:pt x="132" y="14"/>
                    </a:lnTo>
                    <a:lnTo>
                      <a:pt x="144" y="16"/>
                    </a:lnTo>
                    <a:lnTo>
                      <a:pt x="138" y="22"/>
                    </a:lnTo>
                    <a:lnTo>
                      <a:pt x="122" y="30"/>
                    </a:lnTo>
                    <a:lnTo>
                      <a:pt x="114" y="38"/>
                    </a:lnTo>
                    <a:lnTo>
                      <a:pt x="100" y="38"/>
                    </a:lnTo>
                    <a:lnTo>
                      <a:pt x="92" y="50"/>
                    </a:lnTo>
                    <a:lnTo>
                      <a:pt x="74" y="46"/>
                    </a:lnTo>
                    <a:lnTo>
                      <a:pt x="68" y="38"/>
                    </a:lnTo>
                    <a:lnTo>
                      <a:pt x="62" y="3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5" name="Freeform 184">
                <a:extLst>
                  <a:ext uri="{FF2B5EF4-FFF2-40B4-BE49-F238E27FC236}">
                    <a16:creationId xmlns:a16="http://schemas.microsoft.com/office/drawing/2014/main" id="{87B4670E-BC19-42D2-A159-99383F91D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762" y="1629851"/>
                <a:ext cx="87469" cy="48259"/>
              </a:xfrm>
              <a:custGeom>
                <a:avLst/>
                <a:gdLst/>
                <a:ahLst/>
                <a:cxnLst>
                  <a:cxn ang="0">
                    <a:pos x="10" y="8"/>
                  </a:cxn>
                  <a:cxn ang="0">
                    <a:pos x="14" y="4"/>
                  </a:cxn>
                  <a:cxn ang="0">
                    <a:pos x="30" y="0"/>
                  </a:cxn>
                  <a:cxn ang="0">
                    <a:pos x="38" y="0"/>
                  </a:cxn>
                  <a:cxn ang="0">
                    <a:pos x="42" y="8"/>
                  </a:cxn>
                  <a:cxn ang="0">
                    <a:pos x="48" y="12"/>
                  </a:cxn>
                  <a:cxn ang="0">
                    <a:pos x="58" y="12"/>
                  </a:cxn>
                  <a:cxn ang="0">
                    <a:pos x="52" y="20"/>
                  </a:cxn>
                  <a:cxn ang="0">
                    <a:pos x="38" y="28"/>
                  </a:cxn>
                  <a:cxn ang="0">
                    <a:pos x="26" y="32"/>
                  </a:cxn>
                  <a:cxn ang="0">
                    <a:pos x="26" y="20"/>
                  </a:cxn>
                  <a:cxn ang="0">
                    <a:pos x="18" y="20"/>
                  </a:cxn>
                  <a:cxn ang="0">
                    <a:pos x="10" y="22"/>
                  </a:cxn>
                  <a:cxn ang="0">
                    <a:pos x="4" y="28"/>
                  </a:cxn>
                  <a:cxn ang="0">
                    <a:pos x="0" y="20"/>
                  </a:cxn>
                  <a:cxn ang="0">
                    <a:pos x="6" y="14"/>
                  </a:cxn>
                  <a:cxn ang="0">
                    <a:pos x="10" y="8"/>
                  </a:cxn>
                </a:cxnLst>
                <a:rect l="0" t="0" r="r" b="b"/>
                <a:pathLst>
                  <a:path w="58" h="32">
                    <a:moveTo>
                      <a:pt x="10" y="8"/>
                    </a:moveTo>
                    <a:lnTo>
                      <a:pt x="14" y="4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42" y="8"/>
                    </a:lnTo>
                    <a:lnTo>
                      <a:pt x="48" y="12"/>
                    </a:lnTo>
                    <a:lnTo>
                      <a:pt x="58" y="12"/>
                    </a:lnTo>
                    <a:lnTo>
                      <a:pt x="52" y="20"/>
                    </a:lnTo>
                    <a:lnTo>
                      <a:pt x="38" y="28"/>
                    </a:lnTo>
                    <a:lnTo>
                      <a:pt x="26" y="32"/>
                    </a:lnTo>
                    <a:lnTo>
                      <a:pt x="26" y="20"/>
                    </a:lnTo>
                    <a:lnTo>
                      <a:pt x="18" y="20"/>
                    </a:lnTo>
                    <a:lnTo>
                      <a:pt x="10" y="22"/>
                    </a:lnTo>
                    <a:lnTo>
                      <a:pt x="4" y="28"/>
                    </a:lnTo>
                    <a:lnTo>
                      <a:pt x="0" y="20"/>
                    </a:lnTo>
                    <a:lnTo>
                      <a:pt x="6" y="14"/>
                    </a:lnTo>
                    <a:lnTo>
                      <a:pt x="10" y="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6" name="Freeform 185">
                <a:extLst>
                  <a:ext uri="{FF2B5EF4-FFF2-40B4-BE49-F238E27FC236}">
                    <a16:creationId xmlns:a16="http://schemas.microsoft.com/office/drawing/2014/main" id="{655A74E2-C3B7-457A-9E9D-D028FE0F14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5690" y="2996179"/>
                <a:ext cx="78421" cy="6635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4"/>
                  </a:cxn>
                  <a:cxn ang="0">
                    <a:pos x="16" y="0"/>
                  </a:cxn>
                  <a:cxn ang="0">
                    <a:pos x="24" y="0"/>
                  </a:cxn>
                  <a:cxn ang="0">
                    <a:pos x="28" y="4"/>
                  </a:cxn>
                  <a:cxn ang="0">
                    <a:pos x="30" y="10"/>
                  </a:cxn>
                  <a:cxn ang="0">
                    <a:pos x="32" y="18"/>
                  </a:cxn>
                  <a:cxn ang="0">
                    <a:pos x="36" y="24"/>
                  </a:cxn>
                  <a:cxn ang="0">
                    <a:pos x="40" y="28"/>
                  </a:cxn>
                  <a:cxn ang="0">
                    <a:pos x="46" y="30"/>
                  </a:cxn>
                  <a:cxn ang="0">
                    <a:pos x="50" y="34"/>
                  </a:cxn>
                  <a:cxn ang="0">
                    <a:pos x="52" y="38"/>
                  </a:cxn>
                  <a:cxn ang="0">
                    <a:pos x="50" y="44"/>
                  </a:cxn>
                  <a:cxn ang="0">
                    <a:pos x="42" y="42"/>
                  </a:cxn>
                  <a:cxn ang="0">
                    <a:pos x="40" y="34"/>
                  </a:cxn>
                  <a:cxn ang="0">
                    <a:pos x="34" y="32"/>
                  </a:cxn>
                  <a:cxn ang="0">
                    <a:pos x="28" y="28"/>
                  </a:cxn>
                  <a:cxn ang="0">
                    <a:pos x="20" y="28"/>
                  </a:cxn>
                  <a:cxn ang="0">
                    <a:pos x="18" y="32"/>
                  </a:cxn>
                  <a:cxn ang="0">
                    <a:pos x="12" y="28"/>
                  </a:cxn>
                  <a:cxn ang="0">
                    <a:pos x="0" y="28"/>
                  </a:cxn>
                  <a:cxn ang="0">
                    <a:pos x="0" y="16"/>
                  </a:cxn>
                  <a:cxn ang="0">
                    <a:pos x="0" y="6"/>
                  </a:cxn>
                </a:cxnLst>
                <a:rect l="0" t="0" r="r" b="b"/>
                <a:pathLst>
                  <a:path w="52" h="44">
                    <a:moveTo>
                      <a:pt x="0" y="6"/>
                    </a:moveTo>
                    <a:lnTo>
                      <a:pt x="6" y="4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8" y="4"/>
                    </a:lnTo>
                    <a:lnTo>
                      <a:pt x="30" y="10"/>
                    </a:lnTo>
                    <a:lnTo>
                      <a:pt x="32" y="18"/>
                    </a:lnTo>
                    <a:lnTo>
                      <a:pt x="36" y="24"/>
                    </a:lnTo>
                    <a:lnTo>
                      <a:pt x="40" y="28"/>
                    </a:lnTo>
                    <a:lnTo>
                      <a:pt x="46" y="30"/>
                    </a:lnTo>
                    <a:lnTo>
                      <a:pt x="50" y="34"/>
                    </a:lnTo>
                    <a:lnTo>
                      <a:pt x="52" y="38"/>
                    </a:lnTo>
                    <a:lnTo>
                      <a:pt x="50" y="44"/>
                    </a:lnTo>
                    <a:lnTo>
                      <a:pt x="42" y="42"/>
                    </a:lnTo>
                    <a:lnTo>
                      <a:pt x="40" y="34"/>
                    </a:lnTo>
                    <a:lnTo>
                      <a:pt x="34" y="32"/>
                    </a:lnTo>
                    <a:lnTo>
                      <a:pt x="28" y="28"/>
                    </a:lnTo>
                    <a:lnTo>
                      <a:pt x="20" y="28"/>
                    </a:lnTo>
                    <a:lnTo>
                      <a:pt x="18" y="32"/>
                    </a:lnTo>
                    <a:lnTo>
                      <a:pt x="12" y="28"/>
                    </a:lnTo>
                    <a:lnTo>
                      <a:pt x="0" y="28"/>
                    </a:lnTo>
                    <a:lnTo>
                      <a:pt x="0" y="1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7" name="Freeform 186">
                <a:extLst>
                  <a:ext uri="{FF2B5EF4-FFF2-40B4-BE49-F238E27FC236}">
                    <a16:creationId xmlns:a16="http://schemas.microsoft.com/office/drawing/2014/main" id="{D1984F47-265C-44A0-85D1-946CC3221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884" y="2978082"/>
                <a:ext cx="126679" cy="99534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6" y="2"/>
                  </a:cxn>
                  <a:cxn ang="0">
                    <a:pos x="32" y="8"/>
                  </a:cxn>
                  <a:cxn ang="0">
                    <a:pos x="42" y="14"/>
                  </a:cxn>
                  <a:cxn ang="0">
                    <a:pos x="46" y="12"/>
                  </a:cxn>
                  <a:cxn ang="0">
                    <a:pos x="52" y="6"/>
                  </a:cxn>
                  <a:cxn ang="0">
                    <a:pos x="56" y="2"/>
                  </a:cxn>
                  <a:cxn ang="0">
                    <a:pos x="60" y="8"/>
                  </a:cxn>
                  <a:cxn ang="0">
                    <a:pos x="66" y="20"/>
                  </a:cxn>
                  <a:cxn ang="0">
                    <a:pos x="70" y="24"/>
                  </a:cxn>
                  <a:cxn ang="0">
                    <a:pos x="80" y="28"/>
                  </a:cxn>
                  <a:cxn ang="0">
                    <a:pos x="84" y="30"/>
                  </a:cxn>
                  <a:cxn ang="0">
                    <a:pos x="84" y="36"/>
                  </a:cxn>
                  <a:cxn ang="0">
                    <a:pos x="72" y="36"/>
                  </a:cxn>
                  <a:cxn ang="0">
                    <a:pos x="68" y="38"/>
                  </a:cxn>
                  <a:cxn ang="0">
                    <a:pos x="66" y="44"/>
                  </a:cxn>
                  <a:cxn ang="0">
                    <a:pos x="68" y="48"/>
                  </a:cxn>
                  <a:cxn ang="0">
                    <a:pos x="68" y="50"/>
                  </a:cxn>
                  <a:cxn ang="0">
                    <a:pos x="68" y="52"/>
                  </a:cxn>
                  <a:cxn ang="0">
                    <a:pos x="68" y="54"/>
                  </a:cxn>
                  <a:cxn ang="0">
                    <a:pos x="60" y="54"/>
                  </a:cxn>
                  <a:cxn ang="0">
                    <a:pos x="60" y="58"/>
                  </a:cxn>
                  <a:cxn ang="0">
                    <a:pos x="60" y="62"/>
                  </a:cxn>
                  <a:cxn ang="0">
                    <a:pos x="60" y="66"/>
                  </a:cxn>
                  <a:cxn ang="0">
                    <a:pos x="52" y="66"/>
                  </a:cxn>
                  <a:cxn ang="0">
                    <a:pos x="46" y="62"/>
                  </a:cxn>
                  <a:cxn ang="0">
                    <a:pos x="52" y="58"/>
                  </a:cxn>
                  <a:cxn ang="0">
                    <a:pos x="48" y="52"/>
                  </a:cxn>
                  <a:cxn ang="0">
                    <a:pos x="48" y="44"/>
                  </a:cxn>
                  <a:cxn ang="0">
                    <a:pos x="44" y="42"/>
                  </a:cxn>
                  <a:cxn ang="0">
                    <a:pos x="42" y="44"/>
                  </a:cxn>
                  <a:cxn ang="0">
                    <a:pos x="38" y="48"/>
                  </a:cxn>
                  <a:cxn ang="0">
                    <a:pos x="32" y="52"/>
                  </a:cxn>
                  <a:cxn ang="0">
                    <a:pos x="26" y="56"/>
                  </a:cxn>
                  <a:cxn ang="0">
                    <a:pos x="28" y="50"/>
                  </a:cxn>
                  <a:cxn ang="0">
                    <a:pos x="26" y="46"/>
                  </a:cxn>
                  <a:cxn ang="0">
                    <a:pos x="12" y="36"/>
                  </a:cxn>
                  <a:cxn ang="0">
                    <a:pos x="6" y="20"/>
                  </a:cxn>
                  <a:cxn ang="0">
                    <a:pos x="4" y="16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12" y="12"/>
                  </a:cxn>
                  <a:cxn ang="0">
                    <a:pos x="18" y="18"/>
                  </a:cxn>
                  <a:cxn ang="0">
                    <a:pos x="24" y="18"/>
                  </a:cxn>
                  <a:cxn ang="0">
                    <a:pos x="26" y="14"/>
                  </a:cxn>
                  <a:cxn ang="0">
                    <a:pos x="22" y="8"/>
                  </a:cxn>
                  <a:cxn ang="0">
                    <a:pos x="16" y="2"/>
                  </a:cxn>
                  <a:cxn ang="0">
                    <a:pos x="20" y="0"/>
                  </a:cxn>
                </a:cxnLst>
                <a:rect l="0" t="0" r="r" b="b"/>
                <a:pathLst>
                  <a:path w="84" h="66">
                    <a:moveTo>
                      <a:pt x="20" y="0"/>
                    </a:moveTo>
                    <a:lnTo>
                      <a:pt x="26" y="2"/>
                    </a:lnTo>
                    <a:lnTo>
                      <a:pt x="32" y="8"/>
                    </a:lnTo>
                    <a:lnTo>
                      <a:pt x="42" y="14"/>
                    </a:lnTo>
                    <a:lnTo>
                      <a:pt x="46" y="12"/>
                    </a:lnTo>
                    <a:lnTo>
                      <a:pt x="52" y="6"/>
                    </a:lnTo>
                    <a:lnTo>
                      <a:pt x="56" y="2"/>
                    </a:lnTo>
                    <a:lnTo>
                      <a:pt x="60" y="8"/>
                    </a:lnTo>
                    <a:lnTo>
                      <a:pt x="66" y="20"/>
                    </a:lnTo>
                    <a:lnTo>
                      <a:pt x="70" y="24"/>
                    </a:lnTo>
                    <a:lnTo>
                      <a:pt x="80" y="28"/>
                    </a:lnTo>
                    <a:lnTo>
                      <a:pt x="84" y="30"/>
                    </a:lnTo>
                    <a:lnTo>
                      <a:pt x="84" y="36"/>
                    </a:lnTo>
                    <a:lnTo>
                      <a:pt x="72" y="36"/>
                    </a:lnTo>
                    <a:lnTo>
                      <a:pt x="68" y="38"/>
                    </a:lnTo>
                    <a:lnTo>
                      <a:pt x="66" y="44"/>
                    </a:lnTo>
                    <a:lnTo>
                      <a:pt x="68" y="48"/>
                    </a:lnTo>
                    <a:lnTo>
                      <a:pt x="68" y="50"/>
                    </a:lnTo>
                    <a:lnTo>
                      <a:pt x="68" y="52"/>
                    </a:lnTo>
                    <a:lnTo>
                      <a:pt x="68" y="54"/>
                    </a:lnTo>
                    <a:lnTo>
                      <a:pt x="60" y="54"/>
                    </a:lnTo>
                    <a:lnTo>
                      <a:pt x="60" y="58"/>
                    </a:lnTo>
                    <a:lnTo>
                      <a:pt x="60" y="62"/>
                    </a:lnTo>
                    <a:lnTo>
                      <a:pt x="60" y="66"/>
                    </a:lnTo>
                    <a:lnTo>
                      <a:pt x="52" y="66"/>
                    </a:lnTo>
                    <a:lnTo>
                      <a:pt x="46" y="62"/>
                    </a:lnTo>
                    <a:lnTo>
                      <a:pt x="52" y="58"/>
                    </a:lnTo>
                    <a:lnTo>
                      <a:pt x="48" y="52"/>
                    </a:lnTo>
                    <a:lnTo>
                      <a:pt x="48" y="44"/>
                    </a:lnTo>
                    <a:lnTo>
                      <a:pt x="44" y="42"/>
                    </a:lnTo>
                    <a:lnTo>
                      <a:pt x="42" y="44"/>
                    </a:lnTo>
                    <a:lnTo>
                      <a:pt x="38" y="48"/>
                    </a:lnTo>
                    <a:lnTo>
                      <a:pt x="32" y="5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6" y="46"/>
                    </a:lnTo>
                    <a:lnTo>
                      <a:pt x="12" y="36"/>
                    </a:lnTo>
                    <a:lnTo>
                      <a:pt x="6" y="20"/>
                    </a:lnTo>
                    <a:lnTo>
                      <a:pt x="4" y="16"/>
                    </a:lnTo>
                    <a:lnTo>
                      <a:pt x="0" y="12"/>
                    </a:lnTo>
                    <a:lnTo>
                      <a:pt x="6" y="8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24" y="18"/>
                    </a:lnTo>
                    <a:lnTo>
                      <a:pt x="26" y="14"/>
                    </a:lnTo>
                    <a:lnTo>
                      <a:pt x="22" y="8"/>
                    </a:lnTo>
                    <a:lnTo>
                      <a:pt x="16" y="2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8" name="Freeform 187">
                <a:extLst>
                  <a:ext uri="{FF2B5EF4-FFF2-40B4-BE49-F238E27FC236}">
                    <a16:creationId xmlns:a16="http://schemas.microsoft.com/office/drawing/2014/main" id="{46BA8230-D003-4040-BCE6-D56FFD7400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221" y="2929824"/>
                <a:ext cx="162874" cy="7540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2" y="0"/>
                  </a:cxn>
                  <a:cxn ang="0">
                    <a:pos x="18" y="4"/>
                  </a:cxn>
                  <a:cxn ang="0">
                    <a:pos x="24" y="8"/>
                  </a:cxn>
                  <a:cxn ang="0">
                    <a:pos x="34" y="6"/>
                  </a:cxn>
                  <a:cxn ang="0">
                    <a:pos x="42" y="6"/>
                  </a:cxn>
                  <a:cxn ang="0">
                    <a:pos x="52" y="12"/>
                  </a:cxn>
                  <a:cxn ang="0">
                    <a:pos x="56" y="14"/>
                  </a:cxn>
                  <a:cxn ang="0">
                    <a:pos x="66" y="18"/>
                  </a:cxn>
                  <a:cxn ang="0">
                    <a:pos x="72" y="18"/>
                  </a:cxn>
                  <a:cxn ang="0">
                    <a:pos x="82" y="16"/>
                  </a:cxn>
                  <a:cxn ang="0">
                    <a:pos x="92" y="22"/>
                  </a:cxn>
                  <a:cxn ang="0">
                    <a:pos x="94" y="24"/>
                  </a:cxn>
                  <a:cxn ang="0">
                    <a:pos x="102" y="32"/>
                  </a:cxn>
                  <a:cxn ang="0">
                    <a:pos x="98" y="34"/>
                  </a:cxn>
                  <a:cxn ang="0">
                    <a:pos x="104" y="40"/>
                  </a:cxn>
                  <a:cxn ang="0">
                    <a:pos x="108" y="46"/>
                  </a:cxn>
                  <a:cxn ang="0">
                    <a:pos x="106" y="50"/>
                  </a:cxn>
                  <a:cxn ang="0">
                    <a:pos x="100" y="50"/>
                  </a:cxn>
                  <a:cxn ang="0">
                    <a:pos x="88" y="40"/>
                  </a:cxn>
                  <a:cxn ang="0">
                    <a:pos x="82" y="44"/>
                  </a:cxn>
                  <a:cxn ang="0">
                    <a:pos x="74" y="44"/>
                  </a:cxn>
                  <a:cxn ang="0">
                    <a:pos x="66" y="46"/>
                  </a:cxn>
                  <a:cxn ang="0">
                    <a:pos x="58" y="50"/>
                  </a:cxn>
                  <a:cxn ang="0">
                    <a:pos x="52" y="46"/>
                  </a:cxn>
                  <a:cxn ang="0">
                    <a:pos x="46" y="40"/>
                  </a:cxn>
                  <a:cxn ang="0">
                    <a:pos x="38" y="38"/>
                  </a:cxn>
                  <a:cxn ang="0">
                    <a:pos x="36" y="44"/>
                  </a:cxn>
                  <a:cxn ang="0">
                    <a:pos x="26" y="40"/>
                  </a:cxn>
                  <a:cxn ang="0">
                    <a:pos x="30" y="32"/>
                  </a:cxn>
                  <a:cxn ang="0">
                    <a:pos x="26" y="22"/>
                  </a:cxn>
                  <a:cxn ang="0">
                    <a:pos x="20" y="14"/>
                  </a:cxn>
                  <a:cxn ang="0">
                    <a:pos x="12" y="10"/>
                  </a:cxn>
                  <a:cxn ang="0">
                    <a:pos x="6" y="6"/>
                  </a:cxn>
                  <a:cxn ang="0">
                    <a:pos x="0" y="2"/>
                  </a:cxn>
                </a:cxnLst>
                <a:rect l="0" t="0" r="r" b="b"/>
                <a:pathLst>
                  <a:path w="108" h="50">
                    <a:moveTo>
                      <a:pt x="0" y="2"/>
                    </a:moveTo>
                    <a:lnTo>
                      <a:pt x="12" y="0"/>
                    </a:lnTo>
                    <a:lnTo>
                      <a:pt x="18" y="4"/>
                    </a:lnTo>
                    <a:lnTo>
                      <a:pt x="24" y="8"/>
                    </a:lnTo>
                    <a:lnTo>
                      <a:pt x="34" y="6"/>
                    </a:lnTo>
                    <a:lnTo>
                      <a:pt x="42" y="6"/>
                    </a:lnTo>
                    <a:lnTo>
                      <a:pt x="52" y="12"/>
                    </a:lnTo>
                    <a:lnTo>
                      <a:pt x="56" y="14"/>
                    </a:lnTo>
                    <a:lnTo>
                      <a:pt x="66" y="18"/>
                    </a:lnTo>
                    <a:lnTo>
                      <a:pt x="72" y="18"/>
                    </a:lnTo>
                    <a:lnTo>
                      <a:pt x="82" y="16"/>
                    </a:lnTo>
                    <a:lnTo>
                      <a:pt x="92" y="22"/>
                    </a:lnTo>
                    <a:lnTo>
                      <a:pt x="94" y="24"/>
                    </a:lnTo>
                    <a:lnTo>
                      <a:pt x="102" y="32"/>
                    </a:lnTo>
                    <a:lnTo>
                      <a:pt x="98" y="34"/>
                    </a:lnTo>
                    <a:lnTo>
                      <a:pt x="104" y="40"/>
                    </a:lnTo>
                    <a:lnTo>
                      <a:pt x="108" y="46"/>
                    </a:lnTo>
                    <a:lnTo>
                      <a:pt x="106" y="50"/>
                    </a:lnTo>
                    <a:lnTo>
                      <a:pt x="100" y="50"/>
                    </a:lnTo>
                    <a:lnTo>
                      <a:pt x="88" y="40"/>
                    </a:lnTo>
                    <a:lnTo>
                      <a:pt x="82" y="44"/>
                    </a:lnTo>
                    <a:lnTo>
                      <a:pt x="74" y="44"/>
                    </a:lnTo>
                    <a:lnTo>
                      <a:pt x="66" y="46"/>
                    </a:lnTo>
                    <a:lnTo>
                      <a:pt x="58" y="50"/>
                    </a:lnTo>
                    <a:lnTo>
                      <a:pt x="52" y="46"/>
                    </a:lnTo>
                    <a:lnTo>
                      <a:pt x="46" y="40"/>
                    </a:lnTo>
                    <a:lnTo>
                      <a:pt x="38" y="38"/>
                    </a:lnTo>
                    <a:lnTo>
                      <a:pt x="36" y="44"/>
                    </a:lnTo>
                    <a:lnTo>
                      <a:pt x="26" y="40"/>
                    </a:lnTo>
                    <a:lnTo>
                      <a:pt x="30" y="32"/>
                    </a:lnTo>
                    <a:lnTo>
                      <a:pt x="26" y="22"/>
                    </a:lnTo>
                    <a:lnTo>
                      <a:pt x="20" y="14"/>
                    </a:lnTo>
                    <a:lnTo>
                      <a:pt x="12" y="10"/>
                    </a:lnTo>
                    <a:lnTo>
                      <a:pt x="6" y="6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9" name="Freeform 188">
                <a:extLst>
                  <a:ext uri="{FF2B5EF4-FFF2-40B4-BE49-F238E27FC236}">
                    <a16:creationId xmlns:a16="http://schemas.microsoft.com/office/drawing/2014/main" id="{B17E27D6-7514-4514-9CB9-CCF7BA0CB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2855" y="2956969"/>
                <a:ext cx="334796" cy="208116"/>
              </a:xfrm>
              <a:custGeom>
                <a:avLst/>
                <a:gdLst/>
                <a:ahLst/>
                <a:cxnLst>
                  <a:cxn ang="0">
                    <a:pos x="20" y="104"/>
                  </a:cxn>
                  <a:cxn ang="0">
                    <a:pos x="18" y="80"/>
                  </a:cxn>
                  <a:cxn ang="0">
                    <a:pos x="24" y="72"/>
                  </a:cxn>
                  <a:cxn ang="0">
                    <a:pos x="12" y="56"/>
                  </a:cxn>
                  <a:cxn ang="0">
                    <a:pos x="8" y="50"/>
                  </a:cxn>
                  <a:cxn ang="0">
                    <a:pos x="0" y="52"/>
                  </a:cxn>
                  <a:cxn ang="0">
                    <a:pos x="0" y="44"/>
                  </a:cxn>
                  <a:cxn ang="0">
                    <a:pos x="6" y="36"/>
                  </a:cxn>
                  <a:cxn ang="0">
                    <a:pos x="12" y="40"/>
                  </a:cxn>
                  <a:cxn ang="0">
                    <a:pos x="28" y="40"/>
                  </a:cxn>
                  <a:cxn ang="0">
                    <a:pos x="34" y="32"/>
                  </a:cxn>
                  <a:cxn ang="0">
                    <a:pos x="26" y="24"/>
                  </a:cxn>
                  <a:cxn ang="0">
                    <a:pos x="20" y="16"/>
                  </a:cxn>
                  <a:cxn ang="0">
                    <a:pos x="14" y="10"/>
                  </a:cxn>
                  <a:cxn ang="0">
                    <a:pos x="4" y="14"/>
                  </a:cxn>
                  <a:cxn ang="0">
                    <a:pos x="2" y="28"/>
                  </a:cxn>
                  <a:cxn ang="0">
                    <a:pos x="0" y="22"/>
                  </a:cxn>
                  <a:cxn ang="0">
                    <a:pos x="0" y="12"/>
                  </a:cxn>
                  <a:cxn ang="0">
                    <a:pos x="10" y="6"/>
                  </a:cxn>
                  <a:cxn ang="0">
                    <a:pos x="24" y="4"/>
                  </a:cxn>
                  <a:cxn ang="0">
                    <a:pos x="36" y="12"/>
                  </a:cxn>
                  <a:cxn ang="0">
                    <a:pos x="44" y="26"/>
                  </a:cxn>
                  <a:cxn ang="0">
                    <a:pos x="54" y="28"/>
                  </a:cxn>
                  <a:cxn ang="0">
                    <a:pos x="68" y="26"/>
                  </a:cxn>
                  <a:cxn ang="0">
                    <a:pos x="68" y="14"/>
                  </a:cxn>
                  <a:cxn ang="0">
                    <a:pos x="96" y="0"/>
                  </a:cxn>
                  <a:cxn ang="0">
                    <a:pos x="102" y="6"/>
                  </a:cxn>
                  <a:cxn ang="0">
                    <a:pos x="116" y="8"/>
                  </a:cxn>
                  <a:cxn ang="0">
                    <a:pos x="118" y="12"/>
                  </a:cxn>
                  <a:cxn ang="0">
                    <a:pos x="118" y="28"/>
                  </a:cxn>
                  <a:cxn ang="0">
                    <a:pos x="144" y="28"/>
                  </a:cxn>
                  <a:cxn ang="0">
                    <a:pos x="158" y="54"/>
                  </a:cxn>
                  <a:cxn ang="0">
                    <a:pos x="178" y="66"/>
                  </a:cxn>
                  <a:cxn ang="0">
                    <a:pos x="200" y="82"/>
                  </a:cxn>
                  <a:cxn ang="0">
                    <a:pos x="212" y="84"/>
                  </a:cxn>
                  <a:cxn ang="0">
                    <a:pos x="222" y="90"/>
                  </a:cxn>
                  <a:cxn ang="0">
                    <a:pos x="222" y="98"/>
                  </a:cxn>
                  <a:cxn ang="0">
                    <a:pos x="210" y="98"/>
                  </a:cxn>
                  <a:cxn ang="0">
                    <a:pos x="194" y="104"/>
                  </a:cxn>
                  <a:cxn ang="0">
                    <a:pos x="182" y="122"/>
                  </a:cxn>
                  <a:cxn ang="0">
                    <a:pos x="170" y="126"/>
                  </a:cxn>
                  <a:cxn ang="0">
                    <a:pos x="160" y="138"/>
                  </a:cxn>
                  <a:cxn ang="0">
                    <a:pos x="150" y="134"/>
                  </a:cxn>
                  <a:cxn ang="0">
                    <a:pos x="138" y="134"/>
                  </a:cxn>
                  <a:cxn ang="0">
                    <a:pos x="136" y="112"/>
                  </a:cxn>
                  <a:cxn ang="0">
                    <a:pos x="126" y="110"/>
                  </a:cxn>
                  <a:cxn ang="0">
                    <a:pos x="68" y="84"/>
                  </a:cxn>
                  <a:cxn ang="0">
                    <a:pos x="42" y="88"/>
                  </a:cxn>
                  <a:cxn ang="0">
                    <a:pos x="20" y="104"/>
                  </a:cxn>
                </a:cxnLst>
                <a:rect l="0" t="0" r="r" b="b"/>
                <a:pathLst>
                  <a:path w="222" h="138">
                    <a:moveTo>
                      <a:pt x="20" y="104"/>
                    </a:moveTo>
                    <a:lnTo>
                      <a:pt x="18" y="80"/>
                    </a:lnTo>
                    <a:lnTo>
                      <a:pt x="24" y="72"/>
                    </a:lnTo>
                    <a:lnTo>
                      <a:pt x="12" y="56"/>
                    </a:lnTo>
                    <a:lnTo>
                      <a:pt x="8" y="50"/>
                    </a:lnTo>
                    <a:lnTo>
                      <a:pt x="0" y="52"/>
                    </a:lnTo>
                    <a:lnTo>
                      <a:pt x="0" y="44"/>
                    </a:lnTo>
                    <a:lnTo>
                      <a:pt x="6" y="36"/>
                    </a:lnTo>
                    <a:lnTo>
                      <a:pt x="12" y="40"/>
                    </a:lnTo>
                    <a:lnTo>
                      <a:pt x="28" y="40"/>
                    </a:lnTo>
                    <a:lnTo>
                      <a:pt x="34" y="32"/>
                    </a:lnTo>
                    <a:lnTo>
                      <a:pt x="26" y="24"/>
                    </a:lnTo>
                    <a:lnTo>
                      <a:pt x="20" y="16"/>
                    </a:lnTo>
                    <a:lnTo>
                      <a:pt x="14" y="10"/>
                    </a:lnTo>
                    <a:lnTo>
                      <a:pt x="4" y="14"/>
                    </a:lnTo>
                    <a:lnTo>
                      <a:pt x="2" y="28"/>
                    </a:lnTo>
                    <a:lnTo>
                      <a:pt x="0" y="22"/>
                    </a:lnTo>
                    <a:lnTo>
                      <a:pt x="0" y="12"/>
                    </a:lnTo>
                    <a:lnTo>
                      <a:pt x="10" y="6"/>
                    </a:lnTo>
                    <a:lnTo>
                      <a:pt x="24" y="4"/>
                    </a:lnTo>
                    <a:lnTo>
                      <a:pt x="36" y="12"/>
                    </a:lnTo>
                    <a:lnTo>
                      <a:pt x="44" y="26"/>
                    </a:lnTo>
                    <a:lnTo>
                      <a:pt x="54" y="28"/>
                    </a:lnTo>
                    <a:lnTo>
                      <a:pt x="68" y="26"/>
                    </a:lnTo>
                    <a:lnTo>
                      <a:pt x="68" y="14"/>
                    </a:lnTo>
                    <a:lnTo>
                      <a:pt x="96" y="0"/>
                    </a:lnTo>
                    <a:lnTo>
                      <a:pt x="102" y="6"/>
                    </a:lnTo>
                    <a:lnTo>
                      <a:pt x="116" y="8"/>
                    </a:lnTo>
                    <a:lnTo>
                      <a:pt x="118" y="12"/>
                    </a:lnTo>
                    <a:lnTo>
                      <a:pt x="118" y="28"/>
                    </a:lnTo>
                    <a:lnTo>
                      <a:pt x="144" y="28"/>
                    </a:lnTo>
                    <a:lnTo>
                      <a:pt x="158" y="54"/>
                    </a:lnTo>
                    <a:lnTo>
                      <a:pt x="178" y="66"/>
                    </a:lnTo>
                    <a:lnTo>
                      <a:pt x="200" y="82"/>
                    </a:lnTo>
                    <a:lnTo>
                      <a:pt x="212" y="84"/>
                    </a:lnTo>
                    <a:lnTo>
                      <a:pt x="222" y="90"/>
                    </a:lnTo>
                    <a:lnTo>
                      <a:pt x="222" y="98"/>
                    </a:lnTo>
                    <a:lnTo>
                      <a:pt x="210" y="98"/>
                    </a:lnTo>
                    <a:lnTo>
                      <a:pt x="194" y="104"/>
                    </a:lnTo>
                    <a:lnTo>
                      <a:pt x="182" y="122"/>
                    </a:lnTo>
                    <a:lnTo>
                      <a:pt x="170" y="126"/>
                    </a:lnTo>
                    <a:lnTo>
                      <a:pt x="160" y="138"/>
                    </a:lnTo>
                    <a:lnTo>
                      <a:pt x="150" y="134"/>
                    </a:lnTo>
                    <a:lnTo>
                      <a:pt x="138" y="134"/>
                    </a:lnTo>
                    <a:lnTo>
                      <a:pt x="136" y="112"/>
                    </a:lnTo>
                    <a:lnTo>
                      <a:pt x="126" y="110"/>
                    </a:lnTo>
                    <a:lnTo>
                      <a:pt x="68" y="84"/>
                    </a:lnTo>
                    <a:lnTo>
                      <a:pt x="42" y="88"/>
                    </a:lnTo>
                    <a:lnTo>
                      <a:pt x="20" y="10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0" name="Freeform 189">
                <a:extLst>
                  <a:ext uri="{FF2B5EF4-FFF2-40B4-BE49-F238E27FC236}">
                    <a16:creationId xmlns:a16="http://schemas.microsoft.com/office/drawing/2014/main" id="{AE0ED3CE-7D8A-45A4-BC0D-2C3FC0E53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5748" y="3008244"/>
                <a:ext cx="177955" cy="114615"/>
              </a:xfrm>
              <a:custGeom>
                <a:avLst/>
                <a:gdLst/>
                <a:ahLst/>
                <a:cxnLst>
                  <a:cxn ang="0">
                    <a:pos x="24" y="14"/>
                  </a:cxn>
                  <a:cxn ang="0">
                    <a:pos x="32" y="10"/>
                  </a:cxn>
                  <a:cxn ang="0">
                    <a:pos x="36" y="2"/>
                  </a:cxn>
                  <a:cxn ang="0">
                    <a:pos x="48" y="0"/>
                  </a:cxn>
                  <a:cxn ang="0">
                    <a:pos x="54" y="2"/>
                  </a:cxn>
                  <a:cxn ang="0">
                    <a:pos x="52" y="8"/>
                  </a:cxn>
                  <a:cxn ang="0">
                    <a:pos x="50" y="14"/>
                  </a:cxn>
                  <a:cxn ang="0">
                    <a:pos x="52" y="20"/>
                  </a:cxn>
                  <a:cxn ang="0">
                    <a:pos x="54" y="28"/>
                  </a:cxn>
                  <a:cxn ang="0">
                    <a:pos x="66" y="28"/>
                  </a:cxn>
                  <a:cxn ang="0">
                    <a:pos x="80" y="30"/>
                  </a:cxn>
                  <a:cxn ang="0">
                    <a:pos x="100" y="30"/>
                  </a:cxn>
                  <a:cxn ang="0">
                    <a:pos x="98" y="36"/>
                  </a:cxn>
                  <a:cxn ang="0">
                    <a:pos x="100" y="44"/>
                  </a:cxn>
                  <a:cxn ang="0">
                    <a:pos x="106" y="46"/>
                  </a:cxn>
                  <a:cxn ang="0">
                    <a:pos x="118" y="44"/>
                  </a:cxn>
                  <a:cxn ang="0">
                    <a:pos x="118" y="64"/>
                  </a:cxn>
                  <a:cxn ang="0">
                    <a:pos x="90" y="64"/>
                  </a:cxn>
                  <a:cxn ang="0">
                    <a:pos x="80" y="70"/>
                  </a:cxn>
                  <a:cxn ang="0">
                    <a:pos x="64" y="76"/>
                  </a:cxn>
                  <a:cxn ang="0">
                    <a:pos x="64" y="70"/>
                  </a:cxn>
                  <a:cxn ang="0">
                    <a:pos x="66" y="62"/>
                  </a:cxn>
                  <a:cxn ang="0">
                    <a:pos x="64" y="50"/>
                  </a:cxn>
                  <a:cxn ang="0">
                    <a:pos x="56" y="44"/>
                  </a:cxn>
                  <a:cxn ang="0">
                    <a:pos x="46" y="60"/>
                  </a:cxn>
                  <a:cxn ang="0">
                    <a:pos x="38" y="62"/>
                  </a:cxn>
                  <a:cxn ang="0">
                    <a:pos x="18" y="74"/>
                  </a:cxn>
                  <a:cxn ang="0">
                    <a:pos x="8" y="70"/>
                  </a:cxn>
                  <a:cxn ang="0">
                    <a:pos x="8" y="62"/>
                  </a:cxn>
                  <a:cxn ang="0">
                    <a:pos x="16" y="52"/>
                  </a:cxn>
                  <a:cxn ang="0">
                    <a:pos x="10" y="50"/>
                  </a:cxn>
                  <a:cxn ang="0">
                    <a:pos x="12" y="36"/>
                  </a:cxn>
                  <a:cxn ang="0">
                    <a:pos x="0" y="36"/>
                  </a:cxn>
                  <a:cxn ang="0">
                    <a:pos x="0" y="26"/>
                  </a:cxn>
                  <a:cxn ang="0">
                    <a:pos x="20" y="26"/>
                  </a:cxn>
                  <a:cxn ang="0">
                    <a:pos x="18" y="12"/>
                  </a:cxn>
                  <a:cxn ang="0">
                    <a:pos x="24" y="14"/>
                  </a:cxn>
                </a:cxnLst>
                <a:rect l="0" t="0" r="r" b="b"/>
                <a:pathLst>
                  <a:path w="118" h="76">
                    <a:moveTo>
                      <a:pt x="24" y="14"/>
                    </a:moveTo>
                    <a:lnTo>
                      <a:pt x="32" y="10"/>
                    </a:lnTo>
                    <a:lnTo>
                      <a:pt x="36" y="2"/>
                    </a:lnTo>
                    <a:lnTo>
                      <a:pt x="48" y="0"/>
                    </a:lnTo>
                    <a:lnTo>
                      <a:pt x="54" y="2"/>
                    </a:lnTo>
                    <a:lnTo>
                      <a:pt x="52" y="8"/>
                    </a:lnTo>
                    <a:lnTo>
                      <a:pt x="50" y="14"/>
                    </a:lnTo>
                    <a:lnTo>
                      <a:pt x="52" y="20"/>
                    </a:lnTo>
                    <a:lnTo>
                      <a:pt x="54" y="28"/>
                    </a:lnTo>
                    <a:lnTo>
                      <a:pt x="66" y="28"/>
                    </a:lnTo>
                    <a:lnTo>
                      <a:pt x="80" y="30"/>
                    </a:lnTo>
                    <a:lnTo>
                      <a:pt x="100" y="30"/>
                    </a:lnTo>
                    <a:lnTo>
                      <a:pt x="98" y="36"/>
                    </a:lnTo>
                    <a:lnTo>
                      <a:pt x="100" y="44"/>
                    </a:lnTo>
                    <a:lnTo>
                      <a:pt x="106" y="46"/>
                    </a:lnTo>
                    <a:lnTo>
                      <a:pt x="118" y="44"/>
                    </a:lnTo>
                    <a:lnTo>
                      <a:pt x="118" y="64"/>
                    </a:lnTo>
                    <a:lnTo>
                      <a:pt x="90" y="64"/>
                    </a:lnTo>
                    <a:lnTo>
                      <a:pt x="80" y="70"/>
                    </a:lnTo>
                    <a:lnTo>
                      <a:pt x="64" y="76"/>
                    </a:lnTo>
                    <a:lnTo>
                      <a:pt x="64" y="70"/>
                    </a:lnTo>
                    <a:lnTo>
                      <a:pt x="66" y="62"/>
                    </a:lnTo>
                    <a:lnTo>
                      <a:pt x="64" y="50"/>
                    </a:lnTo>
                    <a:lnTo>
                      <a:pt x="56" y="44"/>
                    </a:lnTo>
                    <a:lnTo>
                      <a:pt x="46" y="60"/>
                    </a:lnTo>
                    <a:lnTo>
                      <a:pt x="38" y="62"/>
                    </a:lnTo>
                    <a:lnTo>
                      <a:pt x="18" y="74"/>
                    </a:lnTo>
                    <a:lnTo>
                      <a:pt x="8" y="70"/>
                    </a:lnTo>
                    <a:lnTo>
                      <a:pt x="8" y="62"/>
                    </a:lnTo>
                    <a:lnTo>
                      <a:pt x="16" y="52"/>
                    </a:lnTo>
                    <a:lnTo>
                      <a:pt x="10" y="50"/>
                    </a:lnTo>
                    <a:lnTo>
                      <a:pt x="12" y="36"/>
                    </a:lnTo>
                    <a:lnTo>
                      <a:pt x="0" y="36"/>
                    </a:lnTo>
                    <a:lnTo>
                      <a:pt x="0" y="26"/>
                    </a:lnTo>
                    <a:lnTo>
                      <a:pt x="20" y="26"/>
                    </a:lnTo>
                    <a:lnTo>
                      <a:pt x="18" y="12"/>
                    </a:lnTo>
                    <a:lnTo>
                      <a:pt x="24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1" name="Freeform 190">
                <a:extLst>
                  <a:ext uri="{FF2B5EF4-FFF2-40B4-BE49-F238E27FC236}">
                    <a16:creationId xmlns:a16="http://schemas.microsoft.com/office/drawing/2014/main" id="{D6D8A2B7-9CED-42B9-8A70-88B8A2918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4292" y="2875532"/>
                <a:ext cx="401152" cy="238278"/>
              </a:xfrm>
              <a:custGeom>
                <a:avLst/>
                <a:gdLst/>
                <a:ahLst/>
                <a:cxnLst>
                  <a:cxn ang="0">
                    <a:pos x="0" y="82"/>
                  </a:cxn>
                  <a:cxn ang="0">
                    <a:pos x="0" y="8"/>
                  </a:cxn>
                  <a:cxn ang="0">
                    <a:pos x="18" y="4"/>
                  </a:cxn>
                  <a:cxn ang="0">
                    <a:pos x="46" y="0"/>
                  </a:cxn>
                  <a:cxn ang="0">
                    <a:pos x="54" y="6"/>
                  </a:cxn>
                  <a:cxn ang="0">
                    <a:pos x="70" y="16"/>
                  </a:cxn>
                  <a:cxn ang="0">
                    <a:pos x="80" y="20"/>
                  </a:cxn>
                  <a:cxn ang="0">
                    <a:pos x="94" y="38"/>
                  </a:cxn>
                  <a:cxn ang="0">
                    <a:pos x="132" y="36"/>
                  </a:cxn>
                  <a:cxn ang="0">
                    <a:pos x="140" y="34"/>
                  </a:cxn>
                  <a:cxn ang="0">
                    <a:pos x="158" y="52"/>
                  </a:cxn>
                  <a:cxn ang="0">
                    <a:pos x="158" y="60"/>
                  </a:cxn>
                  <a:cxn ang="0">
                    <a:pos x="168" y="68"/>
                  </a:cxn>
                  <a:cxn ang="0">
                    <a:pos x="170" y="84"/>
                  </a:cxn>
                  <a:cxn ang="0">
                    <a:pos x="188" y="82"/>
                  </a:cxn>
                  <a:cxn ang="0">
                    <a:pos x="192" y="84"/>
                  </a:cxn>
                  <a:cxn ang="0">
                    <a:pos x="192" y="94"/>
                  </a:cxn>
                  <a:cxn ang="0">
                    <a:pos x="200" y="94"/>
                  </a:cxn>
                  <a:cxn ang="0">
                    <a:pos x="202" y="84"/>
                  </a:cxn>
                  <a:cxn ang="0">
                    <a:pos x="214" y="74"/>
                  </a:cxn>
                  <a:cxn ang="0">
                    <a:pos x="234" y="62"/>
                  </a:cxn>
                  <a:cxn ang="0">
                    <a:pos x="230" y="72"/>
                  </a:cxn>
                  <a:cxn ang="0">
                    <a:pos x="228" y="76"/>
                  </a:cxn>
                  <a:cxn ang="0">
                    <a:pos x="236" y="80"/>
                  </a:cxn>
                  <a:cxn ang="0">
                    <a:pos x="248" y="76"/>
                  </a:cxn>
                  <a:cxn ang="0">
                    <a:pos x="258" y="82"/>
                  </a:cxn>
                  <a:cxn ang="0">
                    <a:pos x="266" y="90"/>
                  </a:cxn>
                  <a:cxn ang="0">
                    <a:pos x="258" y="98"/>
                  </a:cxn>
                  <a:cxn ang="0">
                    <a:pos x="248" y="102"/>
                  </a:cxn>
                  <a:cxn ang="0">
                    <a:pos x="236" y="102"/>
                  </a:cxn>
                  <a:cxn ang="0">
                    <a:pos x="232" y="98"/>
                  </a:cxn>
                  <a:cxn ang="0">
                    <a:pos x="234" y="90"/>
                  </a:cxn>
                  <a:cxn ang="0">
                    <a:pos x="228" y="88"/>
                  </a:cxn>
                  <a:cxn ang="0">
                    <a:pos x="216" y="90"/>
                  </a:cxn>
                  <a:cxn ang="0">
                    <a:pos x="212" y="98"/>
                  </a:cxn>
                  <a:cxn ang="0">
                    <a:pos x="204" y="102"/>
                  </a:cxn>
                  <a:cxn ang="0">
                    <a:pos x="198" y="100"/>
                  </a:cxn>
                  <a:cxn ang="0">
                    <a:pos x="200" y="114"/>
                  </a:cxn>
                  <a:cxn ang="0">
                    <a:pos x="180" y="114"/>
                  </a:cxn>
                  <a:cxn ang="0">
                    <a:pos x="180" y="124"/>
                  </a:cxn>
                  <a:cxn ang="0">
                    <a:pos x="192" y="124"/>
                  </a:cxn>
                  <a:cxn ang="0">
                    <a:pos x="190" y="138"/>
                  </a:cxn>
                  <a:cxn ang="0">
                    <a:pos x="196" y="140"/>
                  </a:cxn>
                  <a:cxn ang="0">
                    <a:pos x="188" y="150"/>
                  </a:cxn>
                  <a:cxn ang="0">
                    <a:pos x="188" y="158"/>
                  </a:cxn>
                  <a:cxn ang="0">
                    <a:pos x="168" y="152"/>
                  </a:cxn>
                  <a:cxn ang="0">
                    <a:pos x="168" y="144"/>
                  </a:cxn>
                  <a:cxn ang="0">
                    <a:pos x="158" y="138"/>
                  </a:cxn>
                  <a:cxn ang="0">
                    <a:pos x="146" y="136"/>
                  </a:cxn>
                  <a:cxn ang="0">
                    <a:pos x="104" y="108"/>
                  </a:cxn>
                  <a:cxn ang="0">
                    <a:pos x="90" y="82"/>
                  </a:cxn>
                  <a:cxn ang="0">
                    <a:pos x="64" y="82"/>
                  </a:cxn>
                  <a:cxn ang="0">
                    <a:pos x="64" y="66"/>
                  </a:cxn>
                  <a:cxn ang="0">
                    <a:pos x="62" y="62"/>
                  </a:cxn>
                  <a:cxn ang="0">
                    <a:pos x="48" y="60"/>
                  </a:cxn>
                  <a:cxn ang="0">
                    <a:pos x="42" y="54"/>
                  </a:cxn>
                  <a:cxn ang="0">
                    <a:pos x="14" y="68"/>
                  </a:cxn>
                  <a:cxn ang="0">
                    <a:pos x="14" y="80"/>
                  </a:cxn>
                  <a:cxn ang="0">
                    <a:pos x="0" y="82"/>
                  </a:cxn>
                </a:cxnLst>
                <a:rect l="0" t="0" r="r" b="b"/>
                <a:pathLst>
                  <a:path w="266" h="158">
                    <a:moveTo>
                      <a:pt x="0" y="82"/>
                    </a:moveTo>
                    <a:lnTo>
                      <a:pt x="0" y="8"/>
                    </a:lnTo>
                    <a:lnTo>
                      <a:pt x="18" y="4"/>
                    </a:lnTo>
                    <a:lnTo>
                      <a:pt x="46" y="0"/>
                    </a:lnTo>
                    <a:lnTo>
                      <a:pt x="54" y="6"/>
                    </a:lnTo>
                    <a:lnTo>
                      <a:pt x="70" y="16"/>
                    </a:lnTo>
                    <a:lnTo>
                      <a:pt x="80" y="20"/>
                    </a:lnTo>
                    <a:lnTo>
                      <a:pt x="94" y="38"/>
                    </a:lnTo>
                    <a:lnTo>
                      <a:pt x="132" y="36"/>
                    </a:lnTo>
                    <a:lnTo>
                      <a:pt x="140" y="34"/>
                    </a:lnTo>
                    <a:lnTo>
                      <a:pt x="158" y="52"/>
                    </a:lnTo>
                    <a:lnTo>
                      <a:pt x="158" y="60"/>
                    </a:lnTo>
                    <a:lnTo>
                      <a:pt x="168" y="68"/>
                    </a:lnTo>
                    <a:lnTo>
                      <a:pt x="170" y="84"/>
                    </a:lnTo>
                    <a:lnTo>
                      <a:pt x="188" y="82"/>
                    </a:lnTo>
                    <a:lnTo>
                      <a:pt x="192" y="84"/>
                    </a:lnTo>
                    <a:lnTo>
                      <a:pt x="192" y="94"/>
                    </a:lnTo>
                    <a:lnTo>
                      <a:pt x="200" y="94"/>
                    </a:lnTo>
                    <a:lnTo>
                      <a:pt x="202" y="84"/>
                    </a:lnTo>
                    <a:lnTo>
                      <a:pt x="214" y="74"/>
                    </a:lnTo>
                    <a:lnTo>
                      <a:pt x="234" y="62"/>
                    </a:lnTo>
                    <a:lnTo>
                      <a:pt x="230" y="72"/>
                    </a:lnTo>
                    <a:lnTo>
                      <a:pt x="228" y="76"/>
                    </a:lnTo>
                    <a:lnTo>
                      <a:pt x="236" y="80"/>
                    </a:lnTo>
                    <a:lnTo>
                      <a:pt x="248" y="76"/>
                    </a:lnTo>
                    <a:lnTo>
                      <a:pt x="258" y="82"/>
                    </a:lnTo>
                    <a:lnTo>
                      <a:pt x="266" y="90"/>
                    </a:lnTo>
                    <a:lnTo>
                      <a:pt x="258" y="98"/>
                    </a:lnTo>
                    <a:lnTo>
                      <a:pt x="248" y="102"/>
                    </a:lnTo>
                    <a:lnTo>
                      <a:pt x="236" y="102"/>
                    </a:lnTo>
                    <a:lnTo>
                      <a:pt x="232" y="98"/>
                    </a:lnTo>
                    <a:lnTo>
                      <a:pt x="234" y="90"/>
                    </a:lnTo>
                    <a:lnTo>
                      <a:pt x="228" y="88"/>
                    </a:lnTo>
                    <a:lnTo>
                      <a:pt x="216" y="90"/>
                    </a:lnTo>
                    <a:lnTo>
                      <a:pt x="212" y="98"/>
                    </a:lnTo>
                    <a:lnTo>
                      <a:pt x="204" y="102"/>
                    </a:lnTo>
                    <a:lnTo>
                      <a:pt x="198" y="100"/>
                    </a:lnTo>
                    <a:lnTo>
                      <a:pt x="200" y="114"/>
                    </a:lnTo>
                    <a:lnTo>
                      <a:pt x="180" y="114"/>
                    </a:lnTo>
                    <a:lnTo>
                      <a:pt x="180" y="124"/>
                    </a:lnTo>
                    <a:lnTo>
                      <a:pt x="192" y="124"/>
                    </a:lnTo>
                    <a:lnTo>
                      <a:pt x="190" y="138"/>
                    </a:lnTo>
                    <a:lnTo>
                      <a:pt x="196" y="140"/>
                    </a:lnTo>
                    <a:lnTo>
                      <a:pt x="188" y="150"/>
                    </a:lnTo>
                    <a:lnTo>
                      <a:pt x="188" y="158"/>
                    </a:lnTo>
                    <a:lnTo>
                      <a:pt x="168" y="152"/>
                    </a:lnTo>
                    <a:lnTo>
                      <a:pt x="168" y="144"/>
                    </a:lnTo>
                    <a:lnTo>
                      <a:pt x="158" y="138"/>
                    </a:lnTo>
                    <a:lnTo>
                      <a:pt x="146" y="136"/>
                    </a:lnTo>
                    <a:lnTo>
                      <a:pt x="104" y="108"/>
                    </a:lnTo>
                    <a:lnTo>
                      <a:pt x="90" y="82"/>
                    </a:lnTo>
                    <a:lnTo>
                      <a:pt x="64" y="82"/>
                    </a:lnTo>
                    <a:lnTo>
                      <a:pt x="64" y="66"/>
                    </a:lnTo>
                    <a:lnTo>
                      <a:pt x="62" y="62"/>
                    </a:lnTo>
                    <a:lnTo>
                      <a:pt x="48" y="60"/>
                    </a:lnTo>
                    <a:lnTo>
                      <a:pt x="42" y="54"/>
                    </a:lnTo>
                    <a:lnTo>
                      <a:pt x="14" y="68"/>
                    </a:lnTo>
                    <a:lnTo>
                      <a:pt x="14" y="8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" name="Freeform 191">
                <a:extLst>
                  <a:ext uri="{FF2B5EF4-FFF2-40B4-BE49-F238E27FC236}">
                    <a16:creationId xmlns:a16="http://schemas.microsoft.com/office/drawing/2014/main" id="{E83165B3-AC10-4188-B7B4-7E438BEE43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136" y="2938872"/>
                <a:ext cx="238278" cy="114615"/>
              </a:xfrm>
              <a:custGeom>
                <a:avLst/>
                <a:gdLst/>
                <a:ahLst/>
                <a:cxnLst>
                  <a:cxn ang="0">
                    <a:pos x="6" y="20"/>
                  </a:cxn>
                  <a:cxn ang="0">
                    <a:pos x="16" y="8"/>
                  </a:cxn>
                  <a:cxn ang="0">
                    <a:pos x="28" y="8"/>
                  </a:cxn>
                  <a:cxn ang="0">
                    <a:pos x="32" y="12"/>
                  </a:cxn>
                  <a:cxn ang="0">
                    <a:pos x="50" y="10"/>
                  </a:cxn>
                  <a:cxn ang="0">
                    <a:pos x="52" y="4"/>
                  </a:cxn>
                  <a:cxn ang="0">
                    <a:pos x="60" y="0"/>
                  </a:cxn>
                  <a:cxn ang="0">
                    <a:pos x="72" y="2"/>
                  </a:cxn>
                  <a:cxn ang="0">
                    <a:pos x="74" y="10"/>
                  </a:cxn>
                  <a:cxn ang="0">
                    <a:pos x="134" y="8"/>
                  </a:cxn>
                  <a:cxn ang="0">
                    <a:pos x="140" y="14"/>
                  </a:cxn>
                  <a:cxn ang="0">
                    <a:pos x="148" y="16"/>
                  </a:cxn>
                  <a:cxn ang="0">
                    <a:pos x="158" y="20"/>
                  </a:cxn>
                  <a:cxn ang="0">
                    <a:pos x="152" y="24"/>
                  </a:cxn>
                  <a:cxn ang="0">
                    <a:pos x="138" y="32"/>
                  </a:cxn>
                  <a:cxn ang="0">
                    <a:pos x="126" y="36"/>
                  </a:cxn>
                  <a:cxn ang="0">
                    <a:pos x="122" y="44"/>
                  </a:cxn>
                  <a:cxn ang="0">
                    <a:pos x="102" y="44"/>
                  </a:cxn>
                  <a:cxn ang="0">
                    <a:pos x="98" y="54"/>
                  </a:cxn>
                  <a:cxn ang="0">
                    <a:pos x="82" y="58"/>
                  </a:cxn>
                  <a:cxn ang="0">
                    <a:pos x="82" y="52"/>
                  </a:cxn>
                  <a:cxn ang="0">
                    <a:pos x="68" y="52"/>
                  </a:cxn>
                  <a:cxn ang="0">
                    <a:pos x="66" y="58"/>
                  </a:cxn>
                  <a:cxn ang="0">
                    <a:pos x="58" y="62"/>
                  </a:cxn>
                  <a:cxn ang="0">
                    <a:pos x="54" y="66"/>
                  </a:cxn>
                  <a:cxn ang="0">
                    <a:pos x="52" y="76"/>
                  </a:cxn>
                  <a:cxn ang="0">
                    <a:pos x="32" y="76"/>
                  </a:cxn>
                  <a:cxn ang="0">
                    <a:pos x="18" y="74"/>
                  </a:cxn>
                  <a:cxn ang="0">
                    <a:pos x="6" y="74"/>
                  </a:cxn>
                  <a:cxn ang="0">
                    <a:pos x="4" y="66"/>
                  </a:cxn>
                  <a:cxn ang="0">
                    <a:pos x="2" y="60"/>
                  </a:cxn>
                  <a:cxn ang="0">
                    <a:pos x="4" y="56"/>
                  </a:cxn>
                  <a:cxn ang="0">
                    <a:pos x="8" y="60"/>
                  </a:cxn>
                  <a:cxn ang="0">
                    <a:pos x="20" y="60"/>
                  </a:cxn>
                  <a:cxn ang="0">
                    <a:pos x="30" y="56"/>
                  </a:cxn>
                  <a:cxn ang="0">
                    <a:pos x="38" y="48"/>
                  </a:cxn>
                  <a:cxn ang="0">
                    <a:pos x="30" y="40"/>
                  </a:cxn>
                  <a:cxn ang="0">
                    <a:pos x="20" y="34"/>
                  </a:cxn>
                  <a:cxn ang="0">
                    <a:pos x="8" y="38"/>
                  </a:cxn>
                  <a:cxn ang="0">
                    <a:pos x="0" y="34"/>
                  </a:cxn>
                  <a:cxn ang="0">
                    <a:pos x="2" y="30"/>
                  </a:cxn>
                  <a:cxn ang="0">
                    <a:pos x="6" y="20"/>
                  </a:cxn>
                </a:cxnLst>
                <a:rect l="0" t="0" r="r" b="b"/>
                <a:pathLst>
                  <a:path w="158" h="76">
                    <a:moveTo>
                      <a:pt x="6" y="20"/>
                    </a:moveTo>
                    <a:lnTo>
                      <a:pt x="16" y="8"/>
                    </a:lnTo>
                    <a:lnTo>
                      <a:pt x="28" y="8"/>
                    </a:lnTo>
                    <a:lnTo>
                      <a:pt x="32" y="12"/>
                    </a:lnTo>
                    <a:lnTo>
                      <a:pt x="50" y="10"/>
                    </a:lnTo>
                    <a:lnTo>
                      <a:pt x="52" y="4"/>
                    </a:lnTo>
                    <a:lnTo>
                      <a:pt x="60" y="0"/>
                    </a:lnTo>
                    <a:lnTo>
                      <a:pt x="72" y="2"/>
                    </a:lnTo>
                    <a:lnTo>
                      <a:pt x="74" y="10"/>
                    </a:lnTo>
                    <a:lnTo>
                      <a:pt x="134" y="8"/>
                    </a:lnTo>
                    <a:lnTo>
                      <a:pt x="140" y="14"/>
                    </a:lnTo>
                    <a:lnTo>
                      <a:pt x="148" y="16"/>
                    </a:lnTo>
                    <a:lnTo>
                      <a:pt x="158" y="20"/>
                    </a:lnTo>
                    <a:lnTo>
                      <a:pt x="152" y="24"/>
                    </a:lnTo>
                    <a:lnTo>
                      <a:pt x="138" y="32"/>
                    </a:lnTo>
                    <a:lnTo>
                      <a:pt x="126" y="36"/>
                    </a:lnTo>
                    <a:lnTo>
                      <a:pt x="122" y="44"/>
                    </a:lnTo>
                    <a:lnTo>
                      <a:pt x="102" y="44"/>
                    </a:lnTo>
                    <a:lnTo>
                      <a:pt x="98" y="54"/>
                    </a:lnTo>
                    <a:lnTo>
                      <a:pt x="82" y="58"/>
                    </a:lnTo>
                    <a:lnTo>
                      <a:pt x="82" y="52"/>
                    </a:lnTo>
                    <a:lnTo>
                      <a:pt x="68" y="52"/>
                    </a:lnTo>
                    <a:lnTo>
                      <a:pt x="66" y="58"/>
                    </a:lnTo>
                    <a:lnTo>
                      <a:pt x="58" y="62"/>
                    </a:lnTo>
                    <a:lnTo>
                      <a:pt x="54" y="66"/>
                    </a:lnTo>
                    <a:lnTo>
                      <a:pt x="52" y="76"/>
                    </a:lnTo>
                    <a:lnTo>
                      <a:pt x="32" y="76"/>
                    </a:lnTo>
                    <a:lnTo>
                      <a:pt x="18" y="74"/>
                    </a:lnTo>
                    <a:lnTo>
                      <a:pt x="6" y="74"/>
                    </a:lnTo>
                    <a:lnTo>
                      <a:pt x="4" y="66"/>
                    </a:lnTo>
                    <a:lnTo>
                      <a:pt x="2" y="60"/>
                    </a:lnTo>
                    <a:lnTo>
                      <a:pt x="4" y="56"/>
                    </a:lnTo>
                    <a:lnTo>
                      <a:pt x="8" y="60"/>
                    </a:lnTo>
                    <a:lnTo>
                      <a:pt x="20" y="60"/>
                    </a:lnTo>
                    <a:lnTo>
                      <a:pt x="30" y="56"/>
                    </a:lnTo>
                    <a:lnTo>
                      <a:pt x="38" y="48"/>
                    </a:lnTo>
                    <a:lnTo>
                      <a:pt x="30" y="40"/>
                    </a:lnTo>
                    <a:lnTo>
                      <a:pt x="20" y="34"/>
                    </a:lnTo>
                    <a:lnTo>
                      <a:pt x="8" y="38"/>
                    </a:lnTo>
                    <a:lnTo>
                      <a:pt x="0" y="34"/>
                    </a:lnTo>
                    <a:lnTo>
                      <a:pt x="2" y="30"/>
                    </a:lnTo>
                    <a:lnTo>
                      <a:pt x="6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3" name="Freeform 192">
                <a:extLst>
                  <a:ext uri="{FF2B5EF4-FFF2-40B4-BE49-F238E27FC236}">
                    <a16:creationId xmlns:a16="http://schemas.microsoft.com/office/drawing/2014/main" id="{155D3219-A4F5-47BF-A22A-34A2A3CEF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8078" y="2567882"/>
                <a:ext cx="965177" cy="449410"/>
              </a:xfrm>
              <a:custGeom>
                <a:avLst/>
                <a:gdLst/>
                <a:ahLst/>
                <a:cxnLst>
                  <a:cxn ang="0">
                    <a:pos x="94" y="260"/>
                  </a:cxn>
                  <a:cxn ang="0">
                    <a:pos x="66" y="234"/>
                  </a:cxn>
                  <a:cxn ang="0">
                    <a:pos x="64" y="220"/>
                  </a:cxn>
                  <a:cxn ang="0">
                    <a:pos x="76" y="210"/>
                  </a:cxn>
                  <a:cxn ang="0">
                    <a:pos x="94" y="208"/>
                  </a:cxn>
                  <a:cxn ang="0">
                    <a:pos x="108" y="196"/>
                  </a:cxn>
                  <a:cxn ang="0">
                    <a:pos x="82" y="176"/>
                  </a:cxn>
                  <a:cxn ang="0">
                    <a:pos x="40" y="188"/>
                  </a:cxn>
                  <a:cxn ang="0">
                    <a:pos x="24" y="158"/>
                  </a:cxn>
                  <a:cxn ang="0">
                    <a:pos x="0" y="140"/>
                  </a:cxn>
                  <a:cxn ang="0">
                    <a:pos x="18" y="102"/>
                  </a:cxn>
                  <a:cxn ang="0">
                    <a:pos x="34" y="114"/>
                  </a:cxn>
                  <a:cxn ang="0">
                    <a:pos x="60" y="84"/>
                  </a:cxn>
                  <a:cxn ang="0">
                    <a:pos x="112" y="84"/>
                  </a:cxn>
                  <a:cxn ang="0">
                    <a:pos x="150" y="100"/>
                  </a:cxn>
                  <a:cxn ang="0">
                    <a:pos x="190" y="90"/>
                  </a:cxn>
                  <a:cxn ang="0">
                    <a:pos x="226" y="98"/>
                  </a:cxn>
                  <a:cxn ang="0">
                    <a:pos x="228" y="80"/>
                  </a:cxn>
                  <a:cxn ang="0">
                    <a:pos x="220" y="68"/>
                  </a:cxn>
                  <a:cxn ang="0">
                    <a:pos x="228" y="52"/>
                  </a:cxn>
                  <a:cxn ang="0">
                    <a:pos x="236" y="40"/>
                  </a:cxn>
                  <a:cxn ang="0">
                    <a:pos x="254" y="28"/>
                  </a:cxn>
                  <a:cxn ang="0">
                    <a:pos x="316" y="10"/>
                  </a:cxn>
                  <a:cxn ang="0">
                    <a:pos x="364" y="0"/>
                  </a:cxn>
                  <a:cxn ang="0">
                    <a:pos x="388" y="16"/>
                  </a:cxn>
                  <a:cxn ang="0">
                    <a:pos x="418" y="28"/>
                  </a:cxn>
                  <a:cxn ang="0">
                    <a:pos x="456" y="28"/>
                  </a:cxn>
                  <a:cxn ang="0">
                    <a:pos x="480" y="32"/>
                  </a:cxn>
                  <a:cxn ang="0">
                    <a:pos x="510" y="60"/>
                  </a:cxn>
                  <a:cxn ang="0">
                    <a:pos x="528" y="92"/>
                  </a:cxn>
                  <a:cxn ang="0">
                    <a:pos x="540" y="84"/>
                  </a:cxn>
                  <a:cxn ang="0">
                    <a:pos x="562" y="96"/>
                  </a:cxn>
                  <a:cxn ang="0">
                    <a:pos x="590" y="92"/>
                  </a:cxn>
                  <a:cxn ang="0">
                    <a:pos x="614" y="116"/>
                  </a:cxn>
                  <a:cxn ang="0">
                    <a:pos x="640" y="132"/>
                  </a:cxn>
                  <a:cxn ang="0">
                    <a:pos x="626" y="142"/>
                  </a:cxn>
                  <a:cxn ang="0">
                    <a:pos x="622" y="170"/>
                  </a:cxn>
                  <a:cxn ang="0">
                    <a:pos x="596" y="172"/>
                  </a:cxn>
                  <a:cxn ang="0">
                    <a:pos x="570" y="194"/>
                  </a:cxn>
                  <a:cxn ang="0">
                    <a:pos x="548" y="208"/>
                  </a:cxn>
                  <a:cxn ang="0">
                    <a:pos x="538" y="232"/>
                  </a:cxn>
                  <a:cxn ang="0">
                    <a:pos x="536" y="256"/>
                  </a:cxn>
                  <a:cxn ang="0">
                    <a:pos x="526" y="262"/>
                  </a:cxn>
                  <a:cxn ang="0">
                    <a:pos x="512" y="254"/>
                  </a:cxn>
                  <a:cxn ang="0">
                    <a:pos x="450" y="248"/>
                  </a:cxn>
                  <a:cxn ang="0">
                    <a:pos x="430" y="250"/>
                  </a:cxn>
                  <a:cxn ang="0">
                    <a:pos x="410" y="258"/>
                  </a:cxn>
                  <a:cxn ang="0">
                    <a:pos x="394" y="254"/>
                  </a:cxn>
                  <a:cxn ang="0">
                    <a:pos x="376" y="270"/>
                  </a:cxn>
                  <a:cxn ang="0">
                    <a:pos x="350" y="298"/>
                  </a:cxn>
                  <a:cxn ang="0">
                    <a:pos x="342" y="288"/>
                  </a:cxn>
                  <a:cxn ang="0">
                    <a:pos x="320" y="288"/>
                  </a:cxn>
                  <a:cxn ang="0">
                    <a:pos x="308" y="264"/>
                  </a:cxn>
                  <a:cxn ang="0">
                    <a:pos x="290" y="238"/>
                  </a:cxn>
                  <a:cxn ang="0">
                    <a:pos x="244" y="242"/>
                  </a:cxn>
                  <a:cxn ang="0">
                    <a:pos x="204" y="210"/>
                  </a:cxn>
                  <a:cxn ang="0">
                    <a:pos x="168" y="208"/>
                  </a:cxn>
                  <a:cxn ang="0">
                    <a:pos x="150" y="286"/>
                  </a:cxn>
                  <a:cxn ang="0">
                    <a:pos x="132" y="270"/>
                  </a:cxn>
                  <a:cxn ang="0">
                    <a:pos x="114" y="264"/>
                  </a:cxn>
                </a:cxnLst>
                <a:rect l="0" t="0" r="r" b="b"/>
                <a:pathLst>
                  <a:path w="640" h="298">
                    <a:moveTo>
                      <a:pt x="108" y="262"/>
                    </a:moveTo>
                    <a:lnTo>
                      <a:pt x="94" y="260"/>
                    </a:lnTo>
                    <a:lnTo>
                      <a:pt x="78" y="248"/>
                    </a:lnTo>
                    <a:lnTo>
                      <a:pt x="66" y="234"/>
                    </a:lnTo>
                    <a:lnTo>
                      <a:pt x="58" y="224"/>
                    </a:lnTo>
                    <a:lnTo>
                      <a:pt x="64" y="220"/>
                    </a:lnTo>
                    <a:lnTo>
                      <a:pt x="78" y="222"/>
                    </a:lnTo>
                    <a:lnTo>
                      <a:pt x="76" y="210"/>
                    </a:lnTo>
                    <a:lnTo>
                      <a:pt x="82" y="206"/>
                    </a:lnTo>
                    <a:lnTo>
                      <a:pt x="94" y="208"/>
                    </a:lnTo>
                    <a:lnTo>
                      <a:pt x="104" y="210"/>
                    </a:lnTo>
                    <a:lnTo>
                      <a:pt x="108" y="196"/>
                    </a:lnTo>
                    <a:lnTo>
                      <a:pt x="100" y="176"/>
                    </a:lnTo>
                    <a:lnTo>
                      <a:pt x="82" y="176"/>
                    </a:lnTo>
                    <a:lnTo>
                      <a:pt x="64" y="178"/>
                    </a:lnTo>
                    <a:lnTo>
                      <a:pt x="40" y="188"/>
                    </a:lnTo>
                    <a:lnTo>
                      <a:pt x="36" y="174"/>
                    </a:lnTo>
                    <a:lnTo>
                      <a:pt x="24" y="158"/>
                    </a:lnTo>
                    <a:lnTo>
                      <a:pt x="10" y="154"/>
                    </a:lnTo>
                    <a:lnTo>
                      <a:pt x="0" y="140"/>
                    </a:lnTo>
                    <a:lnTo>
                      <a:pt x="6" y="116"/>
                    </a:lnTo>
                    <a:lnTo>
                      <a:pt x="18" y="102"/>
                    </a:lnTo>
                    <a:lnTo>
                      <a:pt x="26" y="118"/>
                    </a:lnTo>
                    <a:lnTo>
                      <a:pt x="34" y="114"/>
                    </a:lnTo>
                    <a:lnTo>
                      <a:pt x="36" y="102"/>
                    </a:lnTo>
                    <a:lnTo>
                      <a:pt x="60" y="84"/>
                    </a:lnTo>
                    <a:lnTo>
                      <a:pt x="76" y="78"/>
                    </a:lnTo>
                    <a:lnTo>
                      <a:pt x="112" y="84"/>
                    </a:lnTo>
                    <a:lnTo>
                      <a:pt x="136" y="98"/>
                    </a:lnTo>
                    <a:lnTo>
                      <a:pt x="150" y="100"/>
                    </a:lnTo>
                    <a:lnTo>
                      <a:pt x="172" y="90"/>
                    </a:lnTo>
                    <a:lnTo>
                      <a:pt x="190" y="90"/>
                    </a:lnTo>
                    <a:lnTo>
                      <a:pt x="200" y="100"/>
                    </a:lnTo>
                    <a:lnTo>
                      <a:pt x="226" y="98"/>
                    </a:lnTo>
                    <a:lnTo>
                      <a:pt x="238" y="88"/>
                    </a:lnTo>
                    <a:lnTo>
                      <a:pt x="228" y="80"/>
                    </a:lnTo>
                    <a:lnTo>
                      <a:pt x="214" y="76"/>
                    </a:lnTo>
                    <a:lnTo>
                      <a:pt x="220" y="68"/>
                    </a:lnTo>
                    <a:lnTo>
                      <a:pt x="226" y="62"/>
                    </a:lnTo>
                    <a:lnTo>
                      <a:pt x="228" y="52"/>
                    </a:lnTo>
                    <a:lnTo>
                      <a:pt x="240" y="48"/>
                    </a:lnTo>
                    <a:lnTo>
                      <a:pt x="236" y="40"/>
                    </a:lnTo>
                    <a:lnTo>
                      <a:pt x="232" y="30"/>
                    </a:lnTo>
                    <a:lnTo>
                      <a:pt x="254" y="28"/>
                    </a:lnTo>
                    <a:lnTo>
                      <a:pt x="280" y="20"/>
                    </a:lnTo>
                    <a:lnTo>
                      <a:pt x="316" y="10"/>
                    </a:lnTo>
                    <a:lnTo>
                      <a:pt x="346" y="4"/>
                    </a:lnTo>
                    <a:lnTo>
                      <a:pt x="364" y="0"/>
                    </a:lnTo>
                    <a:lnTo>
                      <a:pt x="384" y="2"/>
                    </a:lnTo>
                    <a:lnTo>
                      <a:pt x="388" y="16"/>
                    </a:lnTo>
                    <a:lnTo>
                      <a:pt x="398" y="22"/>
                    </a:lnTo>
                    <a:lnTo>
                      <a:pt x="418" y="28"/>
                    </a:lnTo>
                    <a:lnTo>
                      <a:pt x="438" y="38"/>
                    </a:lnTo>
                    <a:lnTo>
                      <a:pt x="456" y="28"/>
                    </a:lnTo>
                    <a:lnTo>
                      <a:pt x="478" y="22"/>
                    </a:lnTo>
                    <a:lnTo>
                      <a:pt x="480" y="32"/>
                    </a:lnTo>
                    <a:lnTo>
                      <a:pt x="498" y="44"/>
                    </a:lnTo>
                    <a:lnTo>
                      <a:pt x="510" y="60"/>
                    </a:lnTo>
                    <a:lnTo>
                      <a:pt x="524" y="84"/>
                    </a:lnTo>
                    <a:lnTo>
                      <a:pt x="528" y="92"/>
                    </a:lnTo>
                    <a:lnTo>
                      <a:pt x="536" y="92"/>
                    </a:lnTo>
                    <a:lnTo>
                      <a:pt x="540" y="84"/>
                    </a:lnTo>
                    <a:lnTo>
                      <a:pt x="550" y="90"/>
                    </a:lnTo>
                    <a:lnTo>
                      <a:pt x="562" y="96"/>
                    </a:lnTo>
                    <a:lnTo>
                      <a:pt x="572" y="94"/>
                    </a:lnTo>
                    <a:lnTo>
                      <a:pt x="590" y="92"/>
                    </a:lnTo>
                    <a:lnTo>
                      <a:pt x="600" y="106"/>
                    </a:lnTo>
                    <a:lnTo>
                      <a:pt x="614" y="116"/>
                    </a:lnTo>
                    <a:lnTo>
                      <a:pt x="636" y="118"/>
                    </a:lnTo>
                    <a:lnTo>
                      <a:pt x="640" y="132"/>
                    </a:lnTo>
                    <a:lnTo>
                      <a:pt x="638" y="142"/>
                    </a:lnTo>
                    <a:lnTo>
                      <a:pt x="626" y="142"/>
                    </a:lnTo>
                    <a:lnTo>
                      <a:pt x="622" y="156"/>
                    </a:lnTo>
                    <a:lnTo>
                      <a:pt x="622" y="170"/>
                    </a:lnTo>
                    <a:lnTo>
                      <a:pt x="612" y="172"/>
                    </a:lnTo>
                    <a:lnTo>
                      <a:pt x="596" y="172"/>
                    </a:lnTo>
                    <a:lnTo>
                      <a:pt x="580" y="170"/>
                    </a:lnTo>
                    <a:lnTo>
                      <a:pt x="570" y="194"/>
                    </a:lnTo>
                    <a:lnTo>
                      <a:pt x="566" y="208"/>
                    </a:lnTo>
                    <a:lnTo>
                      <a:pt x="548" y="208"/>
                    </a:lnTo>
                    <a:lnTo>
                      <a:pt x="536" y="214"/>
                    </a:lnTo>
                    <a:lnTo>
                      <a:pt x="538" y="232"/>
                    </a:lnTo>
                    <a:lnTo>
                      <a:pt x="544" y="248"/>
                    </a:lnTo>
                    <a:lnTo>
                      <a:pt x="536" y="256"/>
                    </a:lnTo>
                    <a:lnTo>
                      <a:pt x="536" y="266"/>
                    </a:lnTo>
                    <a:lnTo>
                      <a:pt x="526" y="262"/>
                    </a:lnTo>
                    <a:lnTo>
                      <a:pt x="518" y="260"/>
                    </a:lnTo>
                    <a:lnTo>
                      <a:pt x="512" y="254"/>
                    </a:lnTo>
                    <a:lnTo>
                      <a:pt x="452" y="256"/>
                    </a:lnTo>
                    <a:lnTo>
                      <a:pt x="450" y="248"/>
                    </a:lnTo>
                    <a:lnTo>
                      <a:pt x="438" y="246"/>
                    </a:lnTo>
                    <a:lnTo>
                      <a:pt x="430" y="250"/>
                    </a:lnTo>
                    <a:lnTo>
                      <a:pt x="428" y="256"/>
                    </a:lnTo>
                    <a:lnTo>
                      <a:pt x="410" y="258"/>
                    </a:lnTo>
                    <a:lnTo>
                      <a:pt x="406" y="254"/>
                    </a:lnTo>
                    <a:lnTo>
                      <a:pt x="394" y="254"/>
                    </a:lnTo>
                    <a:lnTo>
                      <a:pt x="384" y="266"/>
                    </a:lnTo>
                    <a:lnTo>
                      <a:pt x="376" y="270"/>
                    </a:lnTo>
                    <a:lnTo>
                      <a:pt x="352" y="288"/>
                    </a:lnTo>
                    <a:lnTo>
                      <a:pt x="350" y="298"/>
                    </a:lnTo>
                    <a:lnTo>
                      <a:pt x="342" y="298"/>
                    </a:lnTo>
                    <a:lnTo>
                      <a:pt x="342" y="288"/>
                    </a:lnTo>
                    <a:lnTo>
                      <a:pt x="338" y="286"/>
                    </a:lnTo>
                    <a:lnTo>
                      <a:pt x="320" y="288"/>
                    </a:lnTo>
                    <a:lnTo>
                      <a:pt x="318" y="272"/>
                    </a:lnTo>
                    <a:lnTo>
                      <a:pt x="308" y="264"/>
                    </a:lnTo>
                    <a:lnTo>
                      <a:pt x="308" y="256"/>
                    </a:lnTo>
                    <a:lnTo>
                      <a:pt x="290" y="238"/>
                    </a:lnTo>
                    <a:lnTo>
                      <a:pt x="282" y="240"/>
                    </a:lnTo>
                    <a:lnTo>
                      <a:pt x="244" y="242"/>
                    </a:lnTo>
                    <a:lnTo>
                      <a:pt x="230" y="224"/>
                    </a:lnTo>
                    <a:lnTo>
                      <a:pt x="204" y="210"/>
                    </a:lnTo>
                    <a:lnTo>
                      <a:pt x="196" y="204"/>
                    </a:lnTo>
                    <a:lnTo>
                      <a:pt x="168" y="208"/>
                    </a:lnTo>
                    <a:lnTo>
                      <a:pt x="150" y="212"/>
                    </a:lnTo>
                    <a:lnTo>
                      <a:pt x="150" y="286"/>
                    </a:lnTo>
                    <a:lnTo>
                      <a:pt x="140" y="284"/>
                    </a:lnTo>
                    <a:lnTo>
                      <a:pt x="132" y="270"/>
                    </a:lnTo>
                    <a:lnTo>
                      <a:pt x="120" y="262"/>
                    </a:lnTo>
                    <a:lnTo>
                      <a:pt x="114" y="264"/>
                    </a:lnTo>
                    <a:lnTo>
                      <a:pt x="108" y="2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4" name="Freeform 193">
                <a:extLst>
                  <a:ext uri="{FF2B5EF4-FFF2-40B4-BE49-F238E27FC236}">
                    <a16:creationId xmlns:a16="http://schemas.microsoft.com/office/drawing/2014/main" id="{F7F3CC7B-747F-41D4-AA29-7E1F9F846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9619" y="1656997"/>
                <a:ext cx="3890870" cy="1342199"/>
              </a:xfrm>
              <a:custGeom>
                <a:avLst/>
                <a:gdLst/>
                <a:ahLst/>
                <a:cxnLst>
                  <a:cxn ang="0">
                    <a:pos x="336" y="878"/>
                  </a:cxn>
                  <a:cxn ang="0">
                    <a:pos x="254" y="858"/>
                  </a:cxn>
                  <a:cxn ang="0">
                    <a:pos x="174" y="796"/>
                  </a:cxn>
                  <a:cxn ang="0">
                    <a:pos x="164" y="716"/>
                  </a:cxn>
                  <a:cxn ang="0">
                    <a:pos x="72" y="674"/>
                  </a:cxn>
                  <a:cxn ang="0">
                    <a:pos x="14" y="584"/>
                  </a:cxn>
                  <a:cxn ang="0">
                    <a:pos x="22" y="486"/>
                  </a:cxn>
                  <a:cxn ang="0">
                    <a:pos x="34" y="336"/>
                  </a:cxn>
                  <a:cxn ang="0">
                    <a:pos x="80" y="244"/>
                  </a:cxn>
                  <a:cxn ang="0">
                    <a:pos x="172" y="348"/>
                  </a:cxn>
                  <a:cxn ang="0">
                    <a:pos x="122" y="386"/>
                  </a:cxn>
                  <a:cxn ang="0">
                    <a:pos x="180" y="380"/>
                  </a:cxn>
                  <a:cxn ang="0">
                    <a:pos x="262" y="310"/>
                  </a:cxn>
                  <a:cxn ang="0">
                    <a:pos x="318" y="326"/>
                  </a:cxn>
                  <a:cxn ang="0">
                    <a:pos x="476" y="278"/>
                  </a:cxn>
                  <a:cxn ang="0">
                    <a:pos x="498" y="226"/>
                  </a:cxn>
                  <a:cxn ang="0">
                    <a:pos x="626" y="246"/>
                  </a:cxn>
                  <a:cxn ang="0">
                    <a:pos x="716" y="182"/>
                  </a:cxn>
                  <a:cxn ang="0">
                    <a:pos x="666" y="324"/>
                  </a:cxn>
                  <a:cxn ang="0">
                    <a:pos x="778" y="270"/>
                  </a:cxn>
                  <a:cxn ang="0">
                    <a:pos x="734" y="204"/>
                  </a:cxn>
                  <a:cxn ang="0">
                    <a:pos x="780" y="204"/>
                  </a:cxn>
                  <a:cxn ang="0">
                    <a:pos x="798" y="162"/>
                  </a:cxn>
                  <a:cxn ang="0">
                    <a:pos x="946" y="120"/>
                  </a:cxn>
                  <a:cxn ang="0">
                    <a:pos x="1230" y="2"/>
                  </a:cxn>
                  <a:cxn ang="0">
                    <a:pos x="1326" y="102"/>
                  </a:cxn>
                  <a:cxn ang="0">
                    <a:pos x="1336" y="122"/>
                  </a:cxn>
                  <a:cxn ang="0">
                    <a:pos x="1564" y="138"/>
                  </a:cxn>
                  <a:cxn ang="0">
                    <a:pos x="1720" y="190"/>
                  </a:cxn>
                  <a:cxn ang="0">
                    <a:pos x="1926" y="172"/>
                  </a:cxn>
                  <a:cxn ang="0">
                    <a:pos x="2108" y="246"/>
                  </a:cxn>
                  <a:cxn ang="0">
                    <a:pos x="2274" y="272"/>
                  </a:cxn>
                  <a:cxn ang="0">
                    <a:pos x="2442" y="276"/>
                  </a:cxn>
                  <a:cxn ang="0">
                    <a:pos x="2568" y="332"/>
                  </a:cxn>
                  <a:cxn ang="0">
                    <a:pos x="2446" y="360"/>
                  </a:cxn>
                  <a:cxn ang="0">
                    <a:pos x="2368" y="380"/>
                  </a:cxn>
                  <a:cxn ang="0">
                    <a:pos x="2306" y="464"/>
                  </a:cxn>
                  <a:cxn ang="0">
                    <a:pos x="2136" y="534"/>
                  </a:cxn>
                  <a:cxn ang="0">
                    <a:pos x="2104" y="634"/>
                  </a:cxn>
                  <a:cxn ang="0">
                    <a:pos x="2034" y="582"/>
                  </a:cxn>
                  <a:cxn ang="0">
                    <a:pos x="2166" y="430"/>
                  </a:cxn>
                  <a:cxn ang="0">
                    <a:pos x="2058" y="456"/>
                  </a:cxn>
                  <a:cxn ang="0">
                    <a:pos x="1966" y="504"/>
                  </a:cxn>
                  <a:cxn ang="0">
                    <a:pos x="1734" y="620"/>
                  </a:cxn>
                  <a:cxn ang="0">
                    <a:pos x="1794" y="728"/>
                  </a:cxn>
                  <a:cxn ang="0">
                    <a:pos x="1660" y="810"/>
                  </a:cxn>
                  <a:cxn ang="0">
                    <a:pos x="1666" y="764"/>
                  </a:cxn>
                  <a:cxn ang="0">
                    <a:pos x="1472" y="652"/>
                  </a:cxn>
                  <a:cxn ang="0">
                    <a:pos x="1418" y="718"/>
                  </a:cxn>
                  <a:cxn ang="0">
                    <a:pos x="1276" y="718"/>
                  </a:cxn>
                  <a:cxn ang="0">
                    <a:pos x="1132" y="674"/>
                  </a:cxn>
                  <a:cxn ang="0">
                    <a:pos x="1024" y="700"/>
                  </a:cxn>
                  <a:cxn ang="0">
                    <a:pos x="894" y="696"/>
                  </a:cxn>
                  <a:cxn ang="0">
                    <a:pos x="760" y="632"/>
                  </a:cxn>
                  <a:cxn ang="0">
                    <a:pos x="536" y="634"/>
                  </a:cxn>
                  <a:cxn ang="0">
                    <a:pos x="530" y="702"/>
                  </a:cxn>
                  <a:cxn ang="0">
                    <a:pos x="340" y="706"/>
                  </a:cxn>
                  <a:cxn ang="0">
                    <a:pos x="344" y="792"/>
                  </a:cxn>
                </a:cxnLst>
                <a:rect l="0" t="0" r="r" b="b"/>
                <a:pathLst>
                  <a:path w="2580" h="890">
                    <a:moveTo>
                      <a:pt x="344" y="792"/>
                    </a:moveTo>
                    <a:lnTo>
                      <a:pt x="328" y="804"/>
                    </a:lnTo>
                    <a:lnTo>
                      <a:pt x="318" y="810"/>
                    </a:lnTo>
                    <a:lnTo>
                      <a:pt x="314" y="818"/>
                    </a:lnTo>
                    <a:lnTo>
                      <a:pt x="306" y="828"/>
                    </a:lnTo>
                    <a:lnTo>
                      <a:pt x="314" y="834"/>
                    </a:lnTo>
                    <a:lnTo>
                      <a:pt x="320" y="844"/>
                    </a:lnTo>
                    <a:lnTo>
                      <a:pt x="322" y="862"/>
                    </a:lnTo>
                    <a:lnTo>
                      <a:pt x="336" y="878"/>
                    </a:lnTo>
                    <a:lnTo>
                      <a:pt x="326" y="888"/>
                    </a:lnTo>
                    <a:lnTo>
                      <a:pt x="322" y="890"/>
                    </a:lnTo>
                    <a:lnTo>
                      <a:pt x="306" y="878"/>
                    </a:lnTo>
                    <a:lnTo>
                      <a:pt x="300" y="876"/>
                    </a:lnTo>
                    <a:lnTo>
                      <a:pt x="290" y="866"/>
                    </a:lnTo>
                    <a:lnTo>
                      <a:pt x="280" y="860"/>
                    </a:lnTo>
                    <a:lnTo>
                      <a:pt x="270" y="862"/>
                    </a:lnTo>
                    <a:lnTo>
                      <a:pt x="264" y="862"/>
                    </a:lnTo>
                    <a:lnTo>
                      <a:pt x="254" y="858"/>
                    </a:lnTo>
                    <a:lnTo>
                      <a:pt x="240" y="850"/>
                    </a:lnTo>
                    <a:lnTo>
                      <a:pt x="232" y="850"/>
                    </a:lnTo>
                    <a:lnTo>
                      <a:pt x="222" y="852"/>
                    </a:lnTo>
                    <a:lnTo>
                      <a:pt x="210" y="844"/>
                    </a:lnTo>
                    <a:lnTo>
                      <a:pt x="198" y="846"/>
                    </a:lnTo>
                    <a:lnTo>
                      <a:pt x="172" y="828"/>
                    </a:lnTo>
                    <a:lnTo>
                      <a:pt x="158" y="822"/>
                    </a:lnTo>
                    <a:lnTo>
                      <a:pt x="162" y="808"/>
                    </a:lnTo>
                    <a:lnTo>
                      <a:pt x="174" y="796"/>
                    </a:lnTo>
                    <a:lnTo>
                      <a:pt x="172" y="786"/>
                    </a:lnTo>
                    <a:lnTo>
                      <a:pt x="188" y="776"/>
                    </a:lnTo>
                    <a:lnTo>
                      <a:pt x="170" y="774"/>
                    </a:lnTo>
                    <a:lnTo>
                      <a:pt x="172" y="766"/>
                    </a:lnTo>
                    <a:lnTo>
                      <a:pt x="182" y="762"/>
                    </a:lnTo>
                    <a:lnTo>
                      <a:pt x="198" y="758"/>
                    </a:lnTo>
                    <a:lnTo>
                      <a:pt x="200" y="726"/>
                    </a:lnTo>
                    <a:lnTo>
                      <a:pt x="184" y="716"/>
                    </a:lnTo>
                    <a:lnTo>
                      <a:pt x="164" y="716"/>
                    </a:lnTo>
                    <a:lnTo>
                      <a:pt x="162" y="710"/>
                    </a:lnTo>
                    <a:lnTo>
                      <a:pt x="130" y="708"/>
                    </a:lnTo>
                    <a:lnTo>
                      <a:pt x="126" y="694"/>
                    </a:lnTo>
                    <a:lnTo>
                      <a:pt x="108" y="690"/>
                    </a:lnTo>
                    <a:lnTo>
                      <a:pt x="110" y="678"/>
                    </a:lnTo>
                    <a:lnTo>
                      <a:pt x="106" y="668"/>
                    </a:lnTo>
                    <a:lnTo>
                      <a:pt x="82" y="668"/>
                    </a:lnTo>
                    <a:lnTo>
                      <a:pt x="78" y="672"/>
                    </a:lnTo>
                    <a:lnTo>
                      <a:pt x="72" y="674"/>
                    </a:lnTo>
                    <a:lnTo>
                      <a:pt x="64" y="670"/>
                    </a:lnTo>
                    <a:lnTo>
                      <a:pt x="64" y="650"/>
                    </a:lnTo>
                    <a:lnTo>
                      <a:pt x="82" y="650"/>
                    </a:lnTo>
                    <a:lnTo>
                      <a:pt x="84" y="648"/>
                    </a:lnTo>
                    <a:lnTo>
                      <a:pt x="56" y="618"/>
                    </a:lnTo>
                    <a:lnTo>
                      <a:pt x="52" y="596"/>
                    </a:lnTo>
                    <a:lnTo>
                      <a:pt x="32" y="594"/>
                    </a:lnTo>
                    <a:lnTo>
                      <a:pt x="32" y="588"/>
                    </a:lnTo>
                    <a:lnTo>
                      <a:pt x="14" y="584"/>
                    </a:lnTo>
                    <a:lnTo>
                      <a:pt x="10" y="578"/>
                    </a:lnTo>
                    <a:lnTo>
                      <a:pt x="6" y="562"/>
                    </a:lnTo>
                    <a:lnTo>
                      <a:pt x="0" y="550"/>
                    </a:lnTo>
                    <a:lnTo>
                      <a:pt x="2" y="538"/>
                    </a:lnTo>
                    <a:lnTo>
                      <a:pt x="2" y="522"/>
                    </a:lnTo>
                    <a:lnTo>
                      <a:pt x="8" y="510"/>
                    </a:lnTo>
                    <a:lnTo>
                      <a:pt x="26" y="496"/>
                    </a:lnTo>
                    <a:lnTo>
                      <a:pt x="40" y="494"/>
                    </a:lnTo>
                    <a:lnTo>
                      <a:pt x="22" y="486"/>
                    </a:lnTo>
                    <a:lnTo>
                      <a:pt x="12" y="474"/>
                    </a:lnTo>
                    <a:lnTo>
                      <a:pt x="56" y="438"/>
                    </a:lnTo>
                    <a:lnTo>
                      <a:pt x="64" y="424"/>
                    </a:lnTo>
                    <a:lnTo>
                      <a:pt x="40" y="406"/>
                    </a:lnTo>
                    <a:lnTo>
                      <a:pt x="50" y="396"/>
                    </a:lnTo>
                    <a:lnTo>
                      <a:pt x="42" y="382"/>
                    </a:lnTo>
                    <a:lnTo>
                      <a:pt x="32" y="372"/>
                    </a:lnTo>
                    <a:lnTo>
                      <a:pt x="40" y="352"/>
                    </a:lnTo>
                    <a:lnTo>
                      <a:pt x="34" y="336"/>
                    </a:lnTo>
                    <a:lnTo>
                      <a:pt x="24" y="318"/>
                    </a:lnTo>
                    <a:lnTo>
                      <a:pt x="40" y="302"/>
                    </a:lnTo>
                    <a:lnTo>
                      <a:pt x="16" y="288"/>
                    </a:lnTo>
                    <a:lnTo>
                      <a:pt x="20" y="266"/>
                    </a:lnTo>
                    <a:lnTo>
                      <a:pt x="30" y="256"/>
                    </a:lnTo>
                    <a:lnTo>
                      <a:pt x="40" y="254"/>
                    </a:lnTo>
                    <a:lnTo>
                      <a:pt x="40" y="248"/>
                    </a:lnTo>
                    <a:lnTo>
                      <a:pt x="62" y="244"/>
                    </a:lnTo>
                    <a:lnTo>
                      <a:pt x="80" y="244"/>
                    </a:lnTo>
                    <a:lnTo>
                      <a:pt x="86" y="254"/>
                    </a:lnTo>
                    <a:lnTo>
                      <a:pt x="96" y="258"/>
                    </a:lnTo>
                    <a:lnTo>
                      <a:pt x="134" y="260"/>
                    </a:lnTo>
                    <a:lnTo>
                      <a:pt x="162" y="274"/>
                    </a:lnTo>
                    <a:lnTo>
                      <a:pt x="188" y="290"/>
                    </a:lnTo>
                    <a:lnTo>
                      <a:pt x="218" y="306"/>
                    </a:lnTo>
                    <a:lnTo>
                      <a:pt x="220" y="324"/>
                    </a:lnTo>
                    <a:lnTo>
                      <a:pt x="202" y="340"/>
                    </a:lnTo>
                    <a:lnTo>
                      <a:pt x="172" y="348"/>
                    </a:lnTo>
                    <a:lnTo>
                      <a:pt x="146" y="338"/>
                    </a:lnTo>
                    <a:lnTo>
                      <a:pt x="116" y="332"/>
                    </a:lnTo>
                    <a:lnTo>
                      <a:pt x="94" y="324"/>
                    </a:lnTo>
                    <a:lnTo>
                      <a:pt x="76" y="316"/>
                    </a:lnTo>
                    <a:lnTo>
                      <a:pt x="90" y="334"/>
                    </a:lnTo>
                    <a:lnTo>
                      <a:pt x="106" y="342"/>
                    </a:lnTo>
                    <a:lnTo>
                      <a:pt x="114" y="348"/>
                    </a:lnTo>
                    <a:lnTo>
                      <a:pt x="116" y="360"/>
                    </a:lnTo>
                    <a:lnTo>
                      <a:pt x="122" y="386"/>
                    </a:lnTo>
                    <a:lnTo>
                      <a:pt x="132" y="388"/>
                    </a:lnTo>
                    <a:lnTo>
                      <a:pt x="148" y="402"/>
                    </a:lnTo>
                    <a:lnTo>
                      <a:pt x="168" y="402"/>
                    </a:lnTo>
                    <a:lnTo>
                      <a:pt x="170" y="392"/>
                    </a:lnTo>
                    <a:lnTo>
                      <a:pt x="158" y="388"/>
                    </a:lnTo>
                    <a:lnTo>
                      <a:pt x="148" y="376"/>
                    </a:lnTo>
                    <a:lnTo>
                      <a:pt x="156" y="366"/>
                    </a:lnTo>
                    <a:lnTo>
                      <a:pt x="168" y="376"/>
                    </a:lnTo>
                    <a:lnTo>
                      <a:pt x="180" y="380"/>
                    </a:lnTo>
                    <a:lnTo>
                      <a:pt x="206" y="386"/>
                    </a:lnTo>
                    <a:lnTo>
                      <a:pt x="206" y="376"/>
                    </a:lnTo>
                    <a:lnTo>
                      <a:pt x="196" y="364"/>
                    </a:lnTo>
                    <a:lnTo>
                      <a:pt x="208" y="352"/>
                    </a:lnTo>
                    <a:lnTo>
                      <a:pt x="226" y="342"/>
                    </a:lnTo>
                    <a:lnTo>
                      <a:pt x="236" y="334"/>
                    </a:lnTo>
                    <a:lnTo>
                      <a:pt x="264" y="342"/>
                    </a:lnTo>
                    <a:lnTo>
                      <a:pt x="270" y="318"/>
                    </a:lnTo>
                    <a:lnTo>
                      <a:pt x="262" y="310"/>
                    </a:lnTo>
                    <a:lnTo>
                      <a:pt x="266" y="288"/>
                    </a:lnTo>
                    <a:lnTo>
                      <a:pt x="258" y="280"/>
                    </a:lnTo>
                    <a:lnTo>
                      <a:pt x="292" y="278"/>
                    </a:lnTo>
                    <a:lnTo>
                      <a:pt x="304" y="292"/>
                    </a:lnTo>
                    <a:lnTo>
                      <a:pt x="304" y="300"/>
                    </a:lnTo>
                    <a:lnTo>
                      <a:pt x="288" y="300"/>
                    </a:lnTo>
                    <a:lnTo>
                      <a:pt x="278" y="310"/>
                    </a:lnTo>
                    <a:lnTo>
                      <a:pt x="294" y="324"/>
                    </a:lnTo>
                    <a:lnTo>
                      <a:pt x="318" y="326"/>
                    </a:lnTo>
                    <a:lnTo>
                      <a:pt x="328" y="302"/>
                    </a:lnTo>
                    <a:lnTo>
                      <a:pt x="386" y="280"/>
                    </a:lnTo>
                    <a:lnTo>
                      <a:pt x="396" y="282"/>
                    </a:lnTo>
                    <a:lnTo>
                      <a:pt x="408" y="270"/>
                    </a:lnTo>
                    <a:lnTo>
                      <a:pt x="420" y="266"/>
                    </a:lnTo>
                    <a:lnTo>
                      <a:pt x="416" y="284"/>
                    </a:lnTo>
                    <a:lnTo>
                      <a:pt x="436" y="284"/>
                    </a:lnTo>
                    <a:lnTo>
                      <a:pt x="440" y="276"/>
                    </a:lnTo>
                    <a:lnTo>
                      <a:pt x="476" y="278"/>
                    </a:lnTo>
                    <a:lnTo>
                      <a:pt x="500" y="264"/>
                    </a:lnTo>
                    <a:lnTo>
                      <a:pt x="504" y="274"/>
                    </a:lnTo>
                    <a:lnTo>
                      <a:pt x="502" y="282"/>
                    </a:lnTo>
                    <a:lnTo>
                      <a:pt x="512" y="282"/>
                    </a:lnTo>
                    <a:lnTo>
                      <a:pt x="516" y="274"/>
                    </a:lnTo>
                    <a:lnTo>
                      <a:pt x="532" y="264"/>
                    </a:lnTo>
                    <a:lnTo>
                      <a:pt x="520" y="248"/>
                    </a:lnTo>
                    <a:lnTo>
                      <a:pt x="498" y="240"/>
                    </a:lnTo>
                    <a:lnTo>
                      <a:pt x="498" y="226"/>
                    </a:lnTo>
                    <a:lnTo>
                      <a:pt x="506" y="224"/>
                    </a:lnTo>
                    <a:lnTo>
                      <a:pt x="526" y="242"/>
                    </a:lnTo>
                    <a:lnTo>
                      <a:pt x="558" y="244"/>
                    </a:lnTo>
                    <a:lnTo>
                      <a:pt x="592" y="256"/>
                    </a:lnTo>
                    <a:lnTo>
                      <a:pt x="620" y="268"/>
                    </a:lnTo>
                    <a:lnTo>
                      <a:pt x="650" y="284"/>
                    </a:lnTo>
                    <a:lnTo>
                      <a:pt x="658" y="270"/>
                    </a:lnTo>
                    <a:lnTo>
                      <a:pt x="644" y="256"/>
                    </a:lnTo>
                    <a:lnTo>
                      <a:pt x="626" y="246"/>
                    </a:lnTo>
                    <a:lnTo>
                      <a:pt x="626" y="236"/>
                    </a:lnTo>
                    <a:lnTo>
                      <a:pt x="634" y="216"/>
                    </a:lnTo>
                    <a:lnTo>
                      <a:pt x="624" y="210"/>
                    </a:lnTo>
                    <a:lnTo>
                      <a:pt x="626" y="204"/>
                    </a:lnTo>
                    <a:lnTo>
                      <a:pt x="650" y="186"/>
                    </a:lnTo>
                    <a:lnTo>
                      <a:pt x="666" y="154"/>
                    </a:lnTo>
                    <a:lnTo>
                      <a:pt x="716" y="158"/>
                    </a:lnTo>
                    <a:lnTo>
                      <a:pt x="720" y="164"/>
                    </a:lnTo>
                    <a:lnTo>
                      <a:pt x="716" y="182"/>
                    </a:lnTo>
                    <a:lnTo>
                      <a:pt x="706" y="198"/>
                    </a:lnTo>
                    <a:lnTo>
                      <a:pt x="716" y="206"/>
                    </a:lnTo>
                    <a:lnTo>
                      <a:pt x="720" y="224"/>
                    </a:lnTo>
                    <a:lnTo>
                      <a:pt x="716" y="268"/>
                    </a:lnTo>
                    <a:lnTo>
                      <a:pt x="732" y="280"/>
                    </a:lnTo>
                    <a:lnTo>
                      <a:pt x="724" y="298"/>
                    </a:lnTo>
                    <a:lnTo>
                      <a:pt x="696" y="322"/>
                    </a:lnTo>
                    <a:lnTo>
                      <a:pt x="682" y="328"/>
                    </a:lnTo>
                    <a:lnTo>
                      <a:pt x="666" y="324"/>
                    </a:lnTo>
                    <a:lnTo>
                      <a:pt x="658" y="328"/>
                    </a:lnTo>
                    <a:lnTo>
                      <a:pt x="670" y="336"/>
                    </a:lnTo>
                    <a:lnTo>
                      <a:pt x="688" y="340"/>
                    </a:lnTo>
                    <a:lnTo>
                      <a:pt x="706" y="342"/>
                    </a:lnTo>
                    <a:lnTo>
                      <a:pt x="726" y="326"/>
                    </a:lnTo>
                    <a:lnTo>
                      <a:pt x="754" y="298"/>
                    </a:lnTo>
                    <a:lnTo>
                      <a:pt x="746" y="282"/>
                    </a:lnTo>
                    <a:lnTo>
                      <a:pt x="756" y="266"/>
                    </a:lnTo>
                    <a:lnTo>
                      <a:pt x="778" y="270"/>
                    </a:lnTo>
                    <a:lnTo>
                      <a:pt x="788" y="280"/>
                    </a:lnTo>
                    <a:lnTo>
                      <a:pt x="792" y="296"/>
                    </a:lnTo>
                    <a:lnTo>
                      <a:pt x="806" y="284"/>
                    </a:lnTo>
                    <a:lnTo>
                      <a:pt x="798" y="268"/>
                    </a:lnTo>
                    <a:lnTo>
                      <a:pt x="778" y="262"/>
                    </a:lnTo>
                    <a:lnTo>
                      <a:pt x="736" y="260"/>
                    </a:lnTo>
                    <a:lnTo>
                      <a:pt x="736" y="240"/>
                    </a:lnTo>
                    <a:lnTo>
                      <a:pt x="744" y="220"/>
                    </a:lnTo>
                    <a:lnTo>
                      <a:pt x="734" y="204"/>
                    </a:lnTo>
                    <a:lnTo>
                      <a:pt x="728" y="192"/>
                    </a:lnTo>
                    <a:lnTo>
                      <a:pt x="740" y="180"/>
                    </a:lnTo>
                    <a:lnTo>
                      <a:pt x="754" y="174"/>
                    </a:lnTo>
                    <a:lnTo>
                      <a:pt x="756" y="158"/>
                    </a:lnTo>
                    <a:lnTo>
                      <a:pt x="764" y="158"/>
                    </a:lnTo>
                    <a:lnTo>
                      <a:pt x="766" y="176"/>
                    </a:lnTo>
                    <a:lnTo>
                      <a:pt x="760" y="190"/>
                    </a:lnTo>
                    <a:lnTo>
                      <a:pt x="764" y="200"/>
                    </a:lnTo>
                    <a:lnTo>
                      <a:pt x="780" y="204"/>
                    </a:lnTo>
                    <a:lnTo>
                      <a:pt x="804" y="210"/>
                    </a:lnTo>
                    <a:lnTo>
                      <a:pt x="816" y="210"/>
                    </a:lnTo>
                    <a:lnTo>
                      <a:pt x="802" y="200"/>
                    </a:lnTo>
                    <a:lnTo>
                      <a:pt x="782" y="194"/>
                    </a:lnTo>
                    <a:lnTo>
                      <a:pt x="774" y="182"/>
                    </a:lnTo>
                    <a:lnTo>
                      <a:pt x="786" y="178"/>
                    </a:lnTo>
                    <a:lnTo>
                      <a:pt x="806" y="182"/>
                    </a:lnTo>
                    <a:lnTo>
                      <a:pt x="792" y="166"/>
                    </a:lnTo>
                    <a:lnTo>
                      <a:pt x="798" y="162"/>
                    </a:lnTo>
                    <a:lnTo>
                      <a:pt x="832" y="172"/>
                    </a:lnTo>
                    <a:lnTo>
                      <a:pt x="852" y="188"/>
                    </a:lnTo>
                    <a:lnTo>
                      <a:pt x="880" y="188"/>
                    </a:lnTo>
                    <a:lnTo>
                      <a:pt x="866" y="174"/>
                    </a:lnTo>
                    <a:lnTo>
                      <a:pt x="848" y="160"/>
                    </a:lnTo>
                    <a:lnTo>
                      <a:pt x="842" y="138"/>
                    </a:lnTo>
                    <a:lnTo>
                      <a:pt x="854" y="130"/>
                    </a:lnTo>
                    <a:lnTo>
                      <a:pt x="900" y="128"/>
                    </a:lnTo>
                    <a:lnTo>
                      <a:pt x="946" y="120"/>
                    </a:lnTo>
                    <a:lnTo>
                      <a:pt x="934" y="98"/>
                    </a:lnTo>
                    <a:lnTo>
                      <a:pt x="972" y="80"/>
                    </a:lnTo>
                    <a:lnTo>
                      <a:pt x="1056" y="52"/>
                    </a:lnTo>
                    <a:lnTo>
                      <a:pt x="1092" y="48"/>
                    </a:lnTo>
                    <a:lnTo>
                      <a:pt x="1126" y="52"/>
                    </a:lnTo>
                    <a:lnTo>
                      <a:pt x="1176" y="36"/>
                    </a:lnTo>
                    <a:lnTo>
                      <a:pt x="1172" y="20"/>
                    </a:lnTo>
                    <a:lnTo>
                      <a:pt x="1196" y="0"/>
                    </a:lnTo>
                    <a:lnTo>
                      <a:pt x="1230" y="2"/>
                    </a:lnTo>
                    <a:lnTo>
                      <a:pt x="1248" y="8"/>
                    </a:lnTo>
                    <a:lnTo>
                      <a:pt x="1226" y="20"/>
                    </a:lnTo>
                    <a:lnTo>
                      <a:pt x="1268" y="22"/>
                    </a:lnTo>
                    <a:lnTo>
                      <a:pt x="1260" y="36"/>
                    </a:lnTo>
                    <a:lnTo>
                      <a:pt x="1336" y="34"/>
                    </a:lnTo>
                    <a:lnTo>
                      <a:pt x="1364" y="52"/>
                    </a:lnTo>
                    <a:lnTo>
                      <a:pt x="1368" y="64"/>
                    </a:lnTo>
                    <a:lnTo>
                      <a:pt x="1360" y="84"/>
                    </a:lnTo>
                    <a:lnTo>
                      <a:pt x="1326" y="102"/>
                    </a:lnTo>
                    <a:lnTo>
                      <a:pt x="1290" y="122"/>
                    </a:lnTo>
                    <a:lnTo>
                      <a:pt x="1240" y="150"/>
                    </a:lnTo>
                    <a:lnTo>
                      <a:pt x="1244" y="154"/>
                    </a:lnTo>
                    <a:lnTo>
                      <a:pt x="1266" y="146"/>
                    </a:lnTo>
                    <a:lnTo>
                      <a:pt x="1308" y="134"/>
                    </a:lnTo>
                    <a:lnTo>
                      <a:pt x="1306" y="126"/>
                    </a:lnTo>
                    <a:lnTo>
                      <a:pt x="1316" y="116"/>
                    </a:lnTo>
                    <a:lnTo>
                      <a:pt x="1332" y="112"/>
                    </a:lnTo>
                    <a:lnTo>
                      <a:pt x="1336" y="122"/>
                    </a:lnTo>
                    <a:lnTo>
                      <a:pt x="1348" y="126"/>
                    </a:lnTo>
                    <a:lnTo>
                      <a:pt x="1366" y="138"/>
                    </a:lnTo>
                    <a:lnTo>
                      <a:pt x="1376" y="132"/>
                    </a:lnTo>
                    <a:lnTo>
                      <a:pt x="1450" y="134"/>
                    </a:lnTo>
                    <a:lnTo>
                      <a:pt x="1450" y="144"/>
                    </a:lnTo>
                    <a:lnTo>
                      <a:pt x="1522" y="152"/>
                    </a:lnTo>
                    <a:lnTo>
                      <a:pt x="1530" y="126"/>
                    </a:lnTo>
                    <a:lnTo>
                      <a:pt x="1544" y="128"/>
                    </a:lnTo>
                    <a:lnTo>
                      <a:pt x="1564" y="138"/>
                    </a:lnTo>
                    <a:lnTo>
                      <a:pt x="1596" y="136"/>
                    </a:lnTo>
                    <a:lnTo>
                      <a:pt x="1614" y="156"/>
                    </a:lnTo>
                    <a:lnTo>
                      <a:pt x="1618" y="174"/>
                    </a:lnTo>
                    <a:lnTo>
                      <a:pt x="1606" y="182"/>
                    </a:lnTo>
                    <a:lnTo>
                      <a:pt x="1628" y="208"/>
                    </a:lnTo>
                    <a:lnTo>
                      <a:pt x="1650" y="214"/>
                    </a:lnTo>
                    <a:lnTo>
                      <a:pt x="1670" y="184"/>
                    </a:lnTo>
                    <a:lnTo>
                      <a:pt x="1696" y="198"/>
                    </a:lnTo>
                    <a:lnTo>
                      <a:pt x="1720" y="190"/>
                    </a:lnTo>
                    <a:lnTo>
                      <a:pt x="1746" y="200"/>
                    </a:lnTo>
                    <a:lnTo>
                      <a:pt x="1768" y="192"/>
                    </a:lnTo>
                    <a:lnTo>
                      <a:pt x="1784" y="184"/>
                    </a:lnTo>
                    <a:lnTo>
                      <a:pt x="1782" y="166"/>
                    </a:lnTo>
                    <a:lnTo>
                      <a:pt x="1804" y="158"/>
                    </a:lnTo>
                    <a:lnTo>
                      <a:pt x="1872" y="162"/>
                    </a:lnTo>
                    <a:lnTo>
                      <a:pt x="1884" y="172"/>
                    </a:lnTo>
                    <a:lnTo>
                      <a:pt x="1890" y="176"/>
                    </a:lnTo>
                    <a:lnTo>
                      <a:pt x="1926" y="172"/>
                    </a:lnTo>
                    <a:lnTo>
                      <a:pt x="1942" y="180"/>
                    </a:lnTo>
                    <a:lnTo>
                      <a:pt x="1934" y="190"/>
                    </a:lnTo>
                    <a:lnTo>
                      <a:pt x="1948" y="196"/>
                    </a:lnTo>
                    <a:lnTo>
                      <a:pt x="1978" y="208"/>
                    </a:lnTo>
                    <a:lnTo>
                      <a:pt x="2030" y="210"/>
                    </a:lnTo>
                    <a:lnTo>
                      <a:pt x="2084" y="212"/>
                    </a:lnTo>
                    <a:lnTo>
                      <a:pt x="2106" y="224"/>
                    </a:lnTo>
                    <a:lnTo>
                      <a:pt x="2104" y="238"/>
                    </a:lnTo>
                    <a:lnTo>
                      <a:pt x="2108" y="246"/>
                    </a:lnTo>
                    <a:lnTo>
                      <a:pt x="2126" y="252"/>
                    </a:lnTo>
                    <a:lnTo>
                      <a:pt x="2140" y="246"/>
                    </a:lnTo>
                    <a:lnTo>
                      <a:pt x="2206" y="250"/>
                    </a:lnTo>
                    <a:lnTo>
                      <a:pt x="2214" y="250"/>
                    </a:lnTo>
                    <a:lnTo>
                      <a:pt x="2230" y="242"/>
                    </a:lnTo>
                    <a:lnTo>
                      <a:pt x="2236" y="244"/>
                    </a:lnTo>
                    <a:lnTo>
                      <a:pt x="2236" y="256"/>
                    </a:lnTo>
                    <a:lnTo>
                      <a:pt x="2254" y="270"/>
                    </a:lnTo>
                    <a:lnTo>
                      <a:pt x="2274" y="272"/>
                    </a:lnTo>
                    <a:lnTo>
                      <a:pt x="2280" y="264"/>
                    </a:lnTo>
                    <a:lnTo>
                      <a:pt x="2274" y="252"/>
                    </a:lnTo>
                    <a:lnTo>
                      <a:pt x="2272" y="234"/>
                    </a:lnTo>
                    <a:lnTo>
                      <a:pt x="2284" y="232"/>
                    </a:lnTo>
                    <a:lnTo>
                      <a:pt x="2302" y="240"/>
                    </a:lnTo>
                    <a:lnTo>
                      <a:pt x="2334" y="240"/>
                    </a:lnTo>
                    <a:lnTo>
                      <a:pt x="2372" y="246"/>
                    </a:lnTo>
                    <a:lnTo>
                      <a:pt x="2416" y="262"/>
                    </a:lnTo>
                    <a:lnTo>
                      <a:pt x="2442" y="276"/>
                    </a:lnTo>
                    <a:lnTo>
                      <a:pt x="2488" y="296"/>
                    </a:lnTo>
                    <a:lnTo>
                      <a:pt x="2496" y="308"/>
                    </a:lnTo>
                    <a:lnTo>
                      <a:pt x="2502" y="320"/>
                    </a:lnTo>
                    <a:lnTo>
                      <a:pt x="2512" y="336"/>
                    </a:lnTo>
                    <a:lnTo>
                      <a:pt x="2520" y="332"/>
                    </a:lnTo>
                    <a:lnTo>
                      <a:pt x="2514" y="314"/>
                    </a:lnTo>
                    <a:lnTo>
                      <a:pt x="2530" y="316"/>
                    </a:lnTo>
                    <a:lnTo>
                      <a:pt x="2550" y="320"/>
                    </a:lnTo>
                    <a:lnTo>
                      <a:pt x="2568" y="332"/>
                    </a:lnTo>
                    <a:lnTo>
                      <a:pt x="2580" y="344"/>
                    </a:lnTo>
                    <a:lnTo>
                      <a:pt x="2568" y="356"/>
                    </a:lnTo>
                    <a:lnTo>
                      <a:pt x="2542" y="362"/>
                    </a:lnTo>
                    <a:lnTo>
                      <a:pt x="2538" y="376"/>
                    </a:lnTo>
                    <a:lnTo>
                      <a:pt x="2530" y="394"/>
                    </a:lnTo>
                    <a:lnTo>
                      <a:pt x="2502" y="380"/>
                    </a:lnTo>
                    <a:lnTo>
                      <a:pt x="2486" y="374"/>
                    </a:lnTo>
                    <a:lnTo>
                      <a:pt x="2488" y="358"/>
                    </a:lnTo>
                    <a:lnTo>
                      <a:pt x="2446" y="360"/>
                    </a:lnTo>
                    <a:lnTo>
                      <a:pt x="2440" y="340"/>
                    </a:lnTo>
                    <a:lnTo>
                      <a:pt x="2426" y="342"/>
                    </a:lnTo>
                    <a:lnTo>
                      <a:pt x="2424" y="356"/>
                    </a:lnTo>
                    <a:lnTo>
                      <a:pt x="2430" y="362"/>
                    </a:lnTo>
                    <a:lnTo>
                      <a:pt x="2412" y="378"/>
                    </a:lnTo>
                    <a:lnTo>
                      <a:pt x="2392" y="380"/>
                    </a:lnTo>
                    <a:lnTo>
                      <a:pt x="2378" y="378"/>
                    </a:lnTo>
                    <a:lnTo>
                      <a:pt x="2370" y="372"/>
                    </a:lnTo>
                    <a:lnTo>
                      <a:pt x="2368" y="380"/>
                    </a:lnTo>
                    <a:lnTo>
                      <a:pt x="2382" y="386"/>
                    </a:lnTo>
                    <a:lnTo>
                      <a:pt x="2396" y="394"/>
                    </a:lnTo>
                    <a:lnTo>
                      <a:pt x="2402" y="412"/>
                    </a:lnTo>
                    <a:lnTo>
                      <a:pt x="2414" y="430"/>
                    </a:lnTo>
                    <a:lnTo>
                      <a:pt x="2400" y="438"/>
                    </a:lnTo>
                    <a:lnTo>
                      <a:pt x="2374" y="428"/>
                    </a:lnTo>
                    <a:lnTo>
                      <a:pt x="2362" y="438"/>
                    </a:lnTo>
                    <a:lnTo>
                      <a:pt x="2326" y="454"/>
                    </a:lnTo>
                    <a:lnTo>
                      <a:pt x="2306" y="464"/>
                    </a:lnTo>
                    <a:lnTo>
                      <a:pt x="2266" y="496"/>
                    </a:lnTo>
                    <a:lnTo>
                      <a:pt x="2252" y="484"/>
                    </a:lnTo>
                    <a:lnTo>
                      <a:pt x="2222" y="484"/>
                    </a:lnTo>
                    <a:lnTo>
                      <a:pt x="2206" y="500"/>
                    </a:lnTo>
                    <a:lnTo>
                      <a:pt x="2202" y="484"/>
                    </a:lnTo>
                    <a:lnTo>
                      <a:pt x="2192" y="484"/>
                    </a:lnTo>
                    <a:lnTo>
                      <a:pt x="2188" y="496"/>
                    </a:lnTo>
                    <a:lnTo>
                      <a:pt x="2160" y="496"/>
                    </a:lnTo>
                    <a:lnTo>
                      <a:pt x="2136" y="534"/>
                    </a:lnTo>
                    <a:lnTo>
                      <a:pt x="2136" y="546"/>
                    </a:lnTo>
                    <a:lnTo>
                      <a:pt x="2152" y="546"/>
                    </a:lnTo>
                    <a:lnTo>
                      <a:pt x="2148" y="564"/>
                    </a:lnTo>
                    <a:lnTo>
                      <a:pt x="2154" y="580"/>
                    </a:lnTo>
                    <a:lnTo>
                      <a:pt x="2136" y="586"/>
                    </a:lnTo>
                    <a:lnTo>
                      <a:pt x="2130" y="600"/>
                    </a:lnTo>
                    <a:lnTo>
                      <a:pt x="2136" y="618"/>
                    </a:lnTo>
                    <a:lnTo>
                      <a:pt x="2112" y="626"/>
                    </a:lnTo>
                    <a:lnTo>
                      <a:pt x="2104" y="634"/>
                    </a:lnTo>
                    <a:lnTo>
                      <a:pt x="2104" y="640"/>
                    </a:lnTo>
                    <a:lnTo>
                      <a:pt x="2106" y="644"/>
                    </a:lnTo>
                    <a:lnTo>
                      <a:pt x="2104" y="648"/>
                    </a:lnTo>
                    <a:lnTo>
                      <a:pt x="2080" y="656"/>
                    </a:lnTo>
                    <a:lnTo>
                      <a:pt x="2080" y="670"/>
                    </a:lnTo>
                    <a:lnTo>
                      <a:pt x="2050" y="700"/>
                    </a:lnTo>
                    <a:lnTo>
                      <a:pt x="2046" y="668"/>
                    </a:lnTo>
                    <a:lnTo>
                      <a:pt x="2034" y="618"/>
                    </a:lnTo>
                    <a:lnTo>
                      <a:pt x="2034" y="582"/>
                    </a:lnTo>
                    <a:lnTo>
                      <a:pt x="2046" y="568"/>
                    </a:lnTo>
                    <a:lnTo>
                      <a:pt x="2058" y="546"/>
                    </a:lnTo>
                    <a:lnTo>
                      <a:pt x="2074" y="542"/>
                    </a:lnTo>
                    <a:lnTo>
                      <a:pt x="2116" y="502"/>
                    </a:lnTo>
                    <a:lnTo>
                      <a:pt x="2148" y="480"/>
                    </a:lnTo>
                    <a:lnTo>
                      <a:pt x="2158" y="476"/>
                    </a:lnTo>
                    <a:lnTo>
                      <a:pt x="2174" y="440"/>
                    </a:lnTo>
                    <a:lnTo>
                      <a:pt x="2182" y="436"/>
                    </a:lnTo>
                    <a:lnTo>
                      <a:pt x="2166" y="430"/>
                    </a:lnTo>
                    <a:lnTo>
                      <a:pt x="2160" y="432"/>
                    </a:lnTo>
                    <a:lnTo>
                      <a:pt x="2154" y="438"/>
                    </a:lnTo>
                    <a:lnTo>
                      <a:pt x="2154" y="456"/>
                    </a:lnTo>
                    <a:lnTo>
                      <a:pt x="2140" y="456"/>
                    </a:lnTo>
                    <a:lnTo>
                      <a:pt x="2108" y="476"/>
                    </a:lnTo>
                    <a:lnTo>
                      <a:pt x="2100" y="468"/>
                    </a:lnTo>
                    <a:lnTo>
                      <a:pt x="2108" y="452"/>
                    </a:lnTo>
                    <a:lnTo>
                      <a:pt x="2098" y="456"/>
                    </a:lnTo>
                    <a:lnTo>
                      <a:pt x="2058" y="456"/>
                    </a:lnTo>
                    <a:lnTo>
                      <a:pt x="2020" y="486"/>
                    </a:lnTo>
                    <a:lnTo>
                      <a:pt x="2012" y="502"/>
                    </a:lnTo>
                    <a:lnTo>
                      <a:pt x="2016" y="506"/>
                    </a:lnTo>
                    <a:lnTo>
                      <a:pt x="2026" y="516"/>
                    </a:lnTo>
                    <a:lnTo>
                      <a:pt x="2010" y="516"/>
                    </a:lnTo>
                    <a:lnTo>
                      <a:pt x="1994" y="518"/>
                    </a:lnTo>
                    <a:lnTo>
                      <a:pt x="1964" y="520"/>
                    </a:lnTo>
                    <a:lnTo>
                      <a:pt x="1972" y="512"/>
                    </a:lnTo>
                    <a:lnTo>
                      <a:pt x="1966" y="504"/>
                    </a:lnTo>
                    <a:lnTo>
                      <a:pt x="1944" y="502"/>
                    </a:lnTo>
                    <a:lnTo>
                      <a:pt x="1930" y="504"/>
                    </a:lnTo>
                    <a:lnTo>
                      <a:pt x="1924" y="512"/>
                    </a:lnTo>
                    <a:lnTo>
                      <a:pt x="1894" y="510"/>
                    </a:lnTo>
                    <a:lnTo>
                      <a:pt x="1880" y="512"/>
                    </a:lnTo>
                    <a:lnTo>
                      <a:pt x="1828" y="512"/>
                    </a:lnTo>
                    <a:lnTo>
                      <a:pt x="1712" y="612"/>
                    </a:lnTo>
                    <a:lnTo>
                      <a:pt x="1714" y="622"/>
                    </a:lnTo>
                    <a:lnTo>
                      <a:pt x="1734" y="620"/>
                    </a:lnTo>
                    <a:lnTo>
                      <a:pt x="1736" y="636"/>
                    </a:lnTo>
                    <a:lnTo>
                      <a:pt x="1746" y="624"/>
                    </a:lnTo>
                    <a:lnTo>
                      <a:pt x="1756" y="640"/>
                    </a:lnTo>
                    <a:lnTo>
                      <a:pt x="1770" y="628"/>
                    </a:lnTo>
                    <a:lnTo>
                      <a:pt x="1792" y="632"/>
                    </a:lnTo>
                    <a:lnTo>
                      <a:pt x="1808" y="652"/>
                    </a:lnTo>
                    <a:lnTo>
                      <a:pt x="1804" y="674"/>
                    </a:lnTo>
                    <a:lnTo>
                      <a:pt x="1796" y="696"/>
                    </a:lnTo>
                    <a:lnTo>
                      <a:pt x="1794" y="728"/>
                    </a:lnTo>
                    <a:lnTo>
                      <a:pt x="1788" y="746"/>
                    </a:lnTo>
                    <a:lnTo>
                      <a:pt x="1728" y="820"/>
                    </a:lnTo>
                    <a:lnTo>
                      <a:pt x="1710" y="842"/>
                    </a:lnTo>
                    <a:lnTo>
                      <a:pt x="1696" y="852"/>
                    </a:lnTo>
                    <a:lnTo>
                      <a:pt x="1678" y="860"/>
                    </a:lnTo>
                    <a:lnTo>
                      <a:pt x="1664" y="852"/>
                    </a:lnTo>
                    <a:lnTo>
                      <a:pt x="1646" y="856"/>
                    </a:lnTo>
                    <a:lnTo>
                      <a:pt x="1646" y="820"/>
                    </a:lnTo>
                    <a:lnTo>
                      <a:pt x="1660" y="810"/>
                    </a:lnTo>
                    <a:lnTo>
                      <a:pt x="1666" y="816"/>
                    </a:lnTo>
                    <a:lnTo>
                      <a:pt x="1678" y="814"/>
                    </a:lnTo>
                    <a:lnTo>
                      <a:pt x="1690" y="792"/>
                    </a:lnTo>
                    <a:lnTo>
                      <a:pt x="1696" y="770"/>
                    </a:lnTo>
                    <a:lnTo>
                      <a:pt x="1704" y="766"/>
                    </a:lnTo>
                    <a:lnTo>
                      <a:pt x="1702" y="752"/>
                    </a:lnTo>
                    <a:lnTo>
                      <a:pt x="1686" y="754"/>
                    </a:lnTo>
                    <a:lnTo>
                      <a:pt x="1672" y="756"/>
                    </a:lnTo>
                    <a:lnTo>
                      <a:pt x="1666" y="764"/>
                    </a:lnTo>
                    <a:lnTo>
                      <a:pt x="1644" y="762"/>
                    </a:lnTo>
                    <a:lnTo>
                      <a:pt x="1640" y="742"/>
                    </a:lnTo>
                    <a:lnTo>
                      <a:pt x="1610" y="726"/>
                    </a:lnTo>
                    <a:lnTo>
                      <a:pt x="1594" y="726"/>
                    </a:lnTo>
                    <a:lnTo>
                      <a:pt x="1572" y="674"/>
                    </a:lnTo>
                    <a:lnTo>
                      <a:pt x="1560" y="654"/>
                    </a:lnTo>
                    <a:lnTo>
                      <a:pt x="1530" y="642"/>
                    </a:lnTo>
                    <a:lnTo>
                      <a:pt x="1486" y="646"/>
                    </a:lnTo>
                    <a:lnTo>
                      <a:pt x="1472" y="652"/>
                    </a:lnTo>
                    <a:lnTo>
                      <a:pt x="1470" y="660"/>
                    </a:lnTo>
                    <a:lnTo>
                      <a:pt x="1482" y="662"/>
                    </a:lnTo>
                    <a:lnTo>
                      <a:pt x="1482" y="676"/>
                    </a:lnTo>
                    <a:lnTo>
                      <a:pt x="1472" y="682"/>
                    </a:lnTo>
                    <a:lnTo>
                      <a:pt x="1462" y="700"/>
                    </a:lnTo>
                    <a:lnTo>
                      <a:pt x="1458" y="716"/>
                    </a:lnTo>
                    <a:lnTo>
                      <a:pt x="1446" y="718"/>
                    </a:lnTo>
                    <a:lnTo>
                      <a:pt x="1436" y="728"/>
                    </a:lnTo>
                    <a:lnTo>
                      <a:pt x="1418" y="718"/>
                    </a:lnTo>
                    <a:lnTo>
                      <a:pt x="1394" y="716"/>
                    </a:lnTo>
                    <a:lnTo>
                      <a:pt x="1386" y="710"/>
                    </a:lnTo>
                    <a:lnTo>
                      <a:pt x="1376" y="712"/>
                    </a:lnTo>
                    <a:lnTo>
                      <a:pt x="1358" y="726"/>
                    </a:lnTo>
                    <a:lnTo>
                      <a:pt x="1328" y="732"/>
                    </a:lnTo>
                    <a:lnTo>
                      <a:pt x="1310" y="734"/>
                    </a:lnTo>
                    <a:lnTo>
                      <a:pt x="1288" y="732"/>
                    </a:lnTo>
                    <a:lnTo>
                      <a:pt x="1282" y="726"/>
                    </a:lnTo>
                    <a:lnTo>
                      <a:pt x="1276" y="718"/>
                    </a:lnTo>
                    <a:lnTo>
                      <a:pt x="1266" y="716"/>
                    </a:lnTo>
                    <a:lnTo>
                      <a:pt x="1260" y="710"/>
                    </a:lnTo>
                    <a:lnTo>
                      <a:pt x="1236" y="706"/>
                    </a:lnTo>
                    <a:lnTo>
                      <a:pt x="1222" y="714"/>
                    </a:lnTo>
                    <a:lnTo>
                      <a:pt x="1196" y="710"/>
                    </a:lnTo>
                    <a:lnTo>
                      <a:pt x="1186" y="698"/>
                    </a:lnTo>
                    <a:lnTo>
                      <a:pt x="1184" y="688"/>
                    </a:lnTo>
                    <a:lnTo>
                      <a:pt x="1160" y="680"/>
                    </a:lnTo>
                    <a:lnTo>
                      <a:pt x="1132" y="674"/>
                    </a:lnTo>
                    <a:lnTo>
                      <a:pt x="1114" y="692"/>
                    </a:lnTo>
                    <a:lnTo>
                      <a:pt x="1126" y="706"/>
                    </a:lnTo>
                    <a:lnTo>
                      <a:pt x="1124" y="714"/>
                    </a:lnTo>
                    <a:lnTo>
                      <a:pt x="1112" y="724"/>
                    </a:lnTo>
                    <a:lnTo>
                      <a:pt x="1104" y="718"/>
                    </a:lnTo>
                    <a:lnTo>
                      <a:pt x="1072" y="718"/>
                    </a:lnTo>
                    <a:lnTo>
                      <a:pt x="1062" y="706"/>
                    </a:lnTo>
                    <a:lnTo>
                      <a:pt x="1042" y="702"/>
                    </a:lnTo>
                    <a:lnTo>
                      <a:pt x="1024" y="700"/>
                    </a:lnTo>
                    <a:lnTo>
                      <a:pt x="990" y="718"/>
                    </a:lnTo>
                    <a:lnTo>
                      <a:pt x="982" y="726"/>
                    </a:lnTo>
                    <a:lnTo>
                      <a:pt x="968" y="728"/>
                    </a:lnTo>
                    <a:lnTo>
                      <a:pt x="960" y="736"/>
                    </a:lnTo>
                    <a:lnTo>
                      <a:pt x="944" y="736"/>
                    </a:lnTo>
                    <a:lnTo>
                      <a:pt x="940" y="722"/>
                    </a:lnTo>
                    <a:lnTo>
                      <a:pt x="918" y="720"/>
                    </a:lnTo>
                    <a:lnTo>
                      <a:pt x="904" y="710"/>
                    </a:lnTo>
                    <a:lnTo>
                      <a:pt x="894" y="696"/>
                    </a:lnTo>
                    <a:lnTo>
                      <a:pt x="866" y="700"/>
                    </a:lnTo>
                    <a:lnTo>
                      <a:pt x="844" y="688"/>
                    </a:lnTo>
                    <a:lnTo>
                      <a:pt x="840" y="696"/>
                    </a:lnTo>
                    <a:lnTo>
                      <a:pt x="832" y="696"/>
                    </a:lnTo>
                    <a:lnTo>
                      <a:pt x="818" y="672"/>
                    </a:lnTo>
                    <a:lnTo>
                      <a:pt x="802" y="648"/>
                    </a:lnTo>
                    <a:lnTo>
                      <a:pt x="784" y="636"/>
                    </a:lnTo>
                    <a:lnTo>
                      <a:pt x="782" y="626"/>
                    </a:lnTo>
                    <a:lnTo>
                      <a:pt x="760" y="632"/>
                    </a:lnTo>
                    <a:lnTo>
                      <a:pt x="742" y="642"/>
                    </a:lnTo>
                    <a:lnTo>
                      <a:pt x="722" y="632"/>
                    </a:lnTo>
                    <a:lnTo>
                      <a:pt x="702" y="626"/>
                    </a:lnTo>
                    <a:lnTo>
                      <a:pt x="692" y="620"/>
                    </a:lnTo>
                    <a:lnTo>
                      <a:pt x="688" y="606"/>
                    </a:lnTo>
                    <a:lnTo>
                      <a:pt x="668" y="604"/>
                    </a:lnTo>
                    <a:lnTo>
                      <a:pt x="646" y="608"/>
                    </a:lnTo>
                    <a:lnTo>
                      <a:pt x="558" y="632"/>
                    </a:lnTo>
                    <a:lnTo>
                      <a:pt x="536" y="634"/>
                    </a:lnTo>
                    <a:lnTo>
                      <a:pt x="540" y="644"/>
                    </a:lnTo>
                    <a:lnTo>
                      <a:pt x="544" y="652"/>
                    </a:lnTo>
                    <a:lnTo>
                      <a:pt x="532" y="656"/>
                    </a:lnTo>
                    <a:lnTo>
                      <a:pt x="530" y="666"/>
                    </a:lnTo>
                    <a:lnTo>
                      <a:pt x="524" y="672"/>
                    </a:lnTo>
                    <a:lnTo>
                      <a:pt x="518" y="680"/>
                    </a:lnTo>
                    <a:lnTo>
                      <a:pt x="532" y="684"/>
                    </a:lnTo>
                    <a:lnTo>
                      <a:pt x="540" y="692"/>
                    </a:lnTo>
                    <a:lnTo>
                      <a:pt x="530" y="702"/>
                    </a:lnTo>
                    <a:lnTo>
                      <a:pt x="504" y="704"/>
                    </a:lnTo>
                    <a:lnTo>
                      <a:pt x="494" y="694"/>
                    </a:lnTo>
                    <a:lnTo>
                      <a:pt x="476" y="694"/>
                    </a:lnTo>
                    <a:lnTo>
                      <a:pt x="454" y="704"/>
                    </a:lnTo>
                    <a:lnTo>
                      <a:pt x="438" y="702"/>
                    </a:lnTo>
                    <a:lnTo>
                      <a:pt x="416" y="688"/>
                    </a:lnTo>
                    <a:lnTo>
                      <a:pt x="380" y="682"/>
                    </a:lnTo>
                    <a:lnTo>
                      <a:pt x="364" y="688"/>
                    </a:lnTo>
                    <a:lnTo>
                      <a:pt x="340" y="706"/>
                    </a:lnTo>
                    <a:lnTo>
                      <a:pt x="338" y="718"/>
                    </a:lnTo>
                    <a:lnTo>
                      <a:pt x="330" y="722"/>
                    </a:lnTo>
                    <a:lnTo>
                      <a:pt x="322" y="706"/>
                    </a:lnTo>
                    <a:lnTo>
                      <a:pt x="310" y="720"/>
                    </a:lnTo>
                    <a:lnTo>
                      <a:pt x="304" y="744"/>
                    </a:lnTo>
                    <a:lnTo>
                      <a:pt x="314" y="758"/>
                    </a:lnTo>
                    <a:lnTo>
                      <a:pt x="328" y="762"/>
                    </a:lnTo>
                    <a:lnTo>
                      <a:pt x="340" y="778"/>
                    </a:lnTo>
                    <a:lnTo>
                      <a:pt x="344" y="79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" name="Freeform 194">
                <a:extLst>
                  <a:ext uri="{FF2B5EF4-FFF2-40B4-BE49-F238E27FC236}">
                    <a16:creationId xmlns:a16="http://schemas.microsoft.com/office/drawing/2014/main" id="{C2E58718-23B7-48A4-97F6-DF005C498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5709" y="1690175"/>
                <a:ext cx="416233" cy="295585"/>
              </a:xfrm>
              <a:custGeom>
                <a:avLst/>
                <a:gdLst/>
                <a:ahLst/>
                <a:cxnLst>
                  <a:cxn ang="0">
                    <a:pos x="88" y="196"/>
                  </a:cxn>
                  <a:cxn ang="0">
                    <a:pos x="36" y="194"/>
                  </a:cxn>
                  <a:cxn ang="0">
                    <a:pos x="36" y="182"/>
                  </a:cxn>
                  <a:cxn ang="0">
                    <a:pos x="30" y="176"/>
                  </a:cxn>
                  <a:cxn ang="0">
                    <a:pos x="20" y="182"/>
                  </a:cxn>
                  <a:cxn ang="0">
                    <a:pos x="10" y="176"/>
                  </a:cxn>
                  <a:cxn ang="0">
                    <a:pos x="0" y="166"/>
                  </a:cxn>
                  <a:cxn ang="0">
                    <a:pos x="0" y="154"/>
                  </a:cxn>
                  <a:cxn ang="0">
                    <a:pos x="12" y="150"/>
                  </a:cxn>
                  <a:cxn ang="0">
                    <a:pos x="20" y="142"/>
                  </a:cxn>
                  <a:cxn ang="0">
                    <a:pos x="20" y="132"/>
                  </a:cxn>
                  <a:cxn ang="0">
                    <a:pos x="34" y="118"/>
                  </a:cxn>
                  <a:cxn ang="0">
                    <a:pos x="44" y="116"/>
                  </a:cxn>
                  <a:cxn ang="0">
                    <a:pos x="48" y="108"/>
                  </a:cxn>
                  <a:cxn ang="0">
                    <a:pos x="38" y="106"/>
                  </a:cxn>
                  <a:cxn ang="0">
                    <a:pos x="64" y="84"/>
                  </a:cxn>
                  <a:cxn ang="0">
                    <a:pos x="76" y="66"/>
                  </a:cxn>
                  <a:cxn ang="0">
                    <a:pos x="110" y="40"/>
                  </a:cxn>
                  <a:cxn ang="0">
                    <a:pos x="132" y="36"/>
                  </a:cxn>
                  <a:cxn ang="0">
                    <a:pos x="140" y="28"/>
                  </a:cxn>
                  <a:cxn ang="0">
                    <a:pos x="176" y="24"/>
                  </a:cxn>
                  <a:cxn ang="0">
                    <a:pos x="210" y="20"/>
                  </a:cxn>
                  <a:cxn ang="0">
                    <a:pos x="230" y="8"/>
                  </a:cxn>
                  <a:cxn ang="0">
                    <a:pos x="250" y="0"/>
                  </a:cxn>
                  <a:cxn ang="0">
                    <a:pos x="266" y="0"/>
                  </a:cxn>
                  <a:cxn ang="0">
                    <a:pos x="276" y="6"/>
                  </a:cxn>
                  <a:cxn ang="0">
                    <a:pos x="272" y="18"/>
                  </a:cxn>
                  <a:cxn ang="0">
                    <a:pos x="254" y="30"/>
                  </a:cxn>
                  <a:cxn ang="0">
                    <a:pos x="222" y="40"/>
                  </a:cxn>
                  <a:cxn ang="0">
                    <a:pos x="166" y="50"/>
                  </a:cxn>
                  <a:cxn ang="0">
                    <a:pos x="136" y="74"/>
                  </a:cxn>
                  <a:cxn ang="0">
                    <a:pos x="122" y="80"/>
                  </a:cxn>
                  <a:cxn ang="0">
                    <a:pos x="110" y="82"/>
                  </a:cxn>
                  <a:cxn ang="0">
                    <a:pos x="110" y="94"/>
                  </a:cxn>
                  <a:cxn ang="0">
                    <a:pos x="96" y="102"/>
                  </a:cxn>
                  <a:cxn ang="0">
                    <a:pos x="86" y="116"/>
                  </a:cxn>
                  <a:cxn ang="0">
                    <a:pos x="64" y="140"/>
                  </a:cxn>
                  <a:cxn ang="0">
                    <a:pos x="62" y="166"/>
                  </a:cxn>
                  <a:cxn ang="0">
                    <a:pos x="72" y="174"/>
                  </a:cxn>
                  <a:cxn ang="0">
                    <a:pos x="74" y="184"/>
                  </a:cxn>
                  <a:cxn ang="0">
                    <a:pos x="88" y="196"/>
                  </a:cxn>
                </a:cxnLst>
                <a:rect l="0" t="0" r="r" b="b"/>
                <a:pathLst>
                  <a:path w="276" h="196">
                    <a:moveTo>
                      <a:pt x="88" y="196"/>
                    </a:moveTo>
                    <a:lnTo>
                      <a:pt x="36" y="194"/>
                    </a:lnTo>
                    <a:lnTo>
                      <a:pt x="36" y="182"/>
                    </a:lnTo>
                    <a:lnTo>
                      <a:pt x="30" y="176"/>
                    </a:lnTo>
                    <a:lnTo>
                      <a:pt x="20" y="182"/>
                    </a:lnTo>
                    <a:lnTo>
                      <a:pt x="10" y="176"/>
                    </a:lnTo>
                    <a:lnTo>
                      <a:pt x="0" y="166"/>
                    </a:lnTo>
                    <a:lnTo>
                      <a:pt x="0" y="154"/>
                    </a:lnTo>
                    <a:lnTo>
                      <a:pt x="12" y="150"/>
                    </a:lnTo>
                    <a:lnTo>
                      <a:pt x="20" y="142"/>
                    </a:lnTo>
                    <a:lnTo>
                      <a:pt x="20" y="132"/>
                    </a:lnTo>
                    <a:lnTo>
                      <a:pt x="34" y="118"/>
                    </a:lnTo>
                    <a:lnTo>
                      <a:pt x="44" y="116"/>
                    </a:lnTo>
                    <a:lnTo>
                      <a:pt x="48" y="108"/>
                    </a:lnTo>
                    <a:lnTo>
                      <a:pt x="38" y="106"/>
                    </a:lnTo>
                    <a:lnTo>
                      <a:pt x="64" y="84"/>
                    </a:lnTo>
                    <a:lnTo>
                      <a:pt x="76" y="66"/>
                    </a:lnTo>
                    <a:lnTo>
                      <a:pt x="110" y="40"/>
                    </a:lnTo>
                    <a:lnTo>
                      <a:pt x="132" y="36"/>
                    </a:lnTo>
                    <a:lnTo>
                      <a:pt x="140" y="28"/>
                    </a:lnTo>
                    <a:lnTo>
                      <a:pt x="176" y="24"/>
                    </a:lnTo>
                    <a:lnTo>
                      <a:pt x="210" y="20"/>
                    </a:lnTo>
                    <a:lnTo>
                      <a:pt x="230" y="8"/>
                    </a:lnTo>
                    <a:lnTo>
                      <a:pt x="250" y="0"/>
                    </a:lnTo>
                    <a:lnTo>
                      <a:pt x="266" y="0"/>
                    </a:lnTo>
                    <a:lnTo>
                      <a:pt x="276" y="6"/>
                    </a:lnTo>
                    <a:lnTo>
                      <a:pt x="272" y="18"/>
                    </a:lnTo>
                    <a:lnTo>
                      <a:pt x="254" y="30"/>
                    </a:lnTo>
                    <a:lnTo>
                      <a:pt x="222" y="40"/>
                    </a:lnTo>
                    <a:lnTo>
                      <a:pt x="166" y="50"/>
                    </a:lnTo>
                    <a:lnTo>
                      <a:pt x="136" y="74"/>
                    </a:lnTo>
                    <a:lnTo>
                      <a:pt x="122" y="80"/>
                    </a:lnTo>
                    <a:lnTo>
                      <a:pt x="110" y="82"/>
                    </a:lnTo>
                    <a:lnTo>
                      <a:pt x="110" y="94"/>
                    </a:lnTo>
                    <a:lnTo>
                      <a:pt x="96" y="102"/>
                    </a:lnTo>
                    <a:lnTo>
                      <a:pt x="86" y="116"/>
                    </a:lnTo>
                    <a:lnTo>
                      <a:pt x="64" y="140"/>
                    </a:lnTo>
                    <a:lnTo>
                      <a:pt x="62" y="166"/>
                    </a:lnTo>
                    <a:lnTo>
                      <a:pt x="72" y="174"/>
                    </a:lnTo>
                    <a:lnTo>
                      <a:pt x="74" y="184"/>
                    </a:lnTo>
                    <a:lnTo>
                      <a:pt x="88" y="19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6" name="Freeform 195">
                <a:extLst>
                  <a:ext uri="{FF2B5EF4-FFF2-40B4-BE49-F238E27FC236}">
                    <a16:creationId xmlns:a16="http://schemas.microsoft.com/office/drawing/2014/main" id="{8DA128D4-78BF-4BAF-B1C1-EEDB6AD643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8841" y="1566511"/>
                <a:ext cx="144777" cy="78421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6" y="30"/>
                  </a:cxn>
                  <a:cxn ang="0">
                    <a:pos x="28" y="14"/>
                  </a:cxn>
                  <a:cxn ang="0">
                    <a:pos x="40" y="2"/>
                  </a:cxn>
                  <a:cxn ang="0">
                    <a:pos x="58" y="0"/>
                  </a:cxn>
                  <a:cxn ang="0">
                    <a:pos x="54" y="14"/>
                  </a:cxn>
                  <a:cxn ang="0">
                    <a:pos x="70" y="6"/>
                  </a:cxn>
                  <a:cxn ang="0">
                    <a:pos x="82" y="16"/>
                  </a:cxn>
                  <a:cxn ang="0">
                    <a:pos x="96" y="22"/>
                  </a:cxn>
                  <a:cxn ang="0">
                    <a:pos x="94" y="32"/>
                  </a:cxn>
                  <a:cxn ang="0">
                    <a:pos x="86" y="40"/>
                  </a:cxn>
                  <a:cxn ang="0">
                    <a:pos x="58" y="40"/>
                  </a:cxn>
                  <a:cxn ang="0">
                    <a:pos x="26" y="42"/>
                  </a:cxn>
                  <a:cxn ang="0">
                    <a:pos x="20" y="48"/>
                  </a:cxn>
                  <a:cxn ang="0">
                    <a:pos x="8" y="52"/>
                  </a:cxn>
                  <a:cxn ang="0">
                    <a:pos x="0" y="48"/>
                  </a:cxn>
                </a:cxnLst>
                <a:rect l="0" t="0" r="r" b="b"/>
                <a:pathLst>
                  <a:path w="96" h="52">
                    <a:moveTo>
                      <a:pt x="0" y="48"/>
                    </a:moveTo>
                    <a:lnTo>
                      <a:pt x="16" y="30"/>
                    </a:lnTo>
                    <a:lnTo>
                      <a:pt x="28" y="14"/>
                    </a:lnTo>
                    <a:lnTo>
                      <a:pt x="40" y="2"/>
                    </a:lnTo>
                    <a:lnTo>
                      <a:pt x="58" y="0"/>
                    </a:lnTo>
                    <a:lnTo>
                      <a:pt x="54" y="14"/>
                    </a:lnTo>
                    <a:lnTo>
                      <a:pt x="70" y="6"/>
                    </a:lnTo>
                    <a:lnTo>
                      <a:pt x="82" y="16"/>
                    </a:lnTo>
                    <a:lnTo>
                      <a:pt x="96" y="22"/>
                    </a:lnTo>
                    <a:lnTo>
                      <a:pt x="94" y="32"/>
                    </a:lnTo>
                    <a:lnTo>
                      <a:pt x="86" y="40"/>
                    </a:lnTo>
                    <a:lnTo>
                      <a:pt x="58" y="40"/>
                    </a:lnTo>
                    <a:lnTo>
                      <a:pt x="26" y="42"/>
                    </a:lnTo>
                    <a:lnTo>
                      <a:pt x="20" y="48"/>
                    </a:lnTo>
                    <a:lnTo>
                      <a:pt x="8" y="52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" name="Freeform 196">
                <a:extLst>
                  <a:ext uri="{FF2B5EF4-FFF2-40B4-BE49-F238E27FC236}">
                    <a16:creationId xmlns:a16="http://schemas.microsoft.com/office/drawing/2014/main" id="{5E282CBC-B3F4-4238-8C10-5B4751510F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6129" y="1524285"/>
                <a:ext cx="144777" cy="6937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6" y="6"/>
                  </a:cxn>
                  <a:cxn ang="0">
                    <a:pos x="46" y="0"/>
                  </a:cxn>
                  <a:cxn ang="0">
                    <a:pos x="64" y="2"/>
                  </a:cxn>
                  <a:cxn ang="0">
                    <a:pos x="64" y="10"/>
                  </a:cxn>
                  <a:cxn ang="0">
                    <a:pos x="76" y="8"/>
                  </a:cxn>
                  <a:cxn ang="0">
                    <a:pos x="88" y="6"/>
                  </a:cxn>
                  <a:cxn ang="0">
                    <a:pos x="96" y="14"/>
                  </a:cxn>
                  <a:cxn ang="0">
                    <a:pos x="96" y="26"/>
                  </a:cxn>
                  <a:cxn ang="0">
                    <a:pos x="84" y="36"/>
                  </a:cxn>
                  <a:cxn ang="0">
                    <a:pos x="92" y="46"/>
                  </a:cxn>
                  <a:cxn ang="0">
                    <a:pos x="54" y="46"/>
                  </a:cxn>
                  <a:cxn ang="0">
                    <a:pos x="40" y="40"/>
                  </a:cxn>
                  <a:cxn ang="0">
                    <a:pos x="16" y="40"/>
                  </a:cxn>
                  <a:cxn ang="0">
                    <a:pos x="8" y="28"/>
                  </a:cxn>
                  <a:cxn ang="0">
                    <a:pos x="0" y="22"/>
                  </a:cxn>
                </a:cxnLst>
                <a:rect l="0" t="0" r="r" b="b"/>
                <a:pathLst>
                  <a:path w="96" h="46">
                    <a:moveTo>
                      <a:pt x="0" y="22"/>
                    </a:moveTo>
                    <a:lnTo>
                      <a:pt x="16" y="6"/>
                    </a:lnTo>
                    <a:lnTo>
                      <a:pt x="46" y="0"/>
                    </a:lnTo>
                    <a:lnTo>
                      <a:pt x="64" y="2"/>
                    </a:lnTo>
                    <a:lnTo>
                      <a:pt x="64" y="10"/>
                    </a:lnTo>
                    <a:lnTo>
                      <a:pt x="76" y="8"/>
                    </a:lnTo>
                    <a:lnTo>
                      <a:pt x="88" y="6"/>
                    </a:lnTo>
                    <a:lnTo>
                      <a:pt x="96" y="14"/>
                    </a:lnTo>
                    <a:lnTo>
                      <a:pt x="96" y="26"/>
                    </a:lnTo>
                    <a:lnTo>
                      <a:pt x="84" y="36"/>
                    </a:lnTo>
                    <a:lnTo>
                      <a:pt x="92" y="46"/>
                    </a:lnTo>
                    <a:lnTo>
                      <a:pt x="54" y="46"/>
                    </a:lnTo>
                    <a:lnTo>
                      <a:pt x="40" y="40"/>
                    </a:lnTo>
                    <a:lnTo>
                      <a:pt x="16" y="40"/>
                    </a:lnTo>
                    <a:lnTo>
                      <a:pt x="8" y="28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" name="Freeform 197">
                <a:extLst>
                  <a:ext uri="{FF2B5EF4-FFF2-40B4-BE49-F238E27FC236}">
                    <a16:creationId xmlns:a16="http://schemas.microsoft.com/office/drawing/2014/main" id="{25E20321-91E5-47A8-A0D3-6CC6C42FAF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9935" y="1460945"/>
                <a:ext cx="126679" cy="66356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22" y="44"/>
                  </a:cxn>
                  <a:cxn ang="0">
                    <a:pos x="36" y="42"/>
                  </a:cxn>
                  <a:cxn ang="0">
                    <a:pos x="56" y="38"/>
                  </a:cxn>
                  <a:cxn ang="0">
                    <a:pos x="74" y="36"/>
                  </a:cxn>
                  <a:cxn ang="0">
                    <a:pos x="76" y="28"/>
                  </a:cxn>
                  <a:cxn ang="0">
                    <a:pos x="84" y="22"/>
                  </a:cxn>
                  <a:cxn ang="0">
                    <a:pos x="72" y="14"/>
                  </a:cxn>
                  <a:cxn ang="0">
                    <a:pos x="60" y="2"/>
                  </a:cxn>
                  <a:cxn ang="0">
                    <a:pos x="44" y="0"/>
                  </a:cxn>
                  <a:cxn ang="0">
                    <a:pos x="40" y="10"/>
                  </a:cxn>
                  <a:cxn ang="0">
                    <a:pos x="16" y="12"/>
                  </a:cxn>
                  <a:cxn ang="0">
                    <a:pos x="12" y="18"/>
                  </a:cxn>
                  <a:cxn ang="0">
                    <a:pos x="10" y="28"/>
                  </a:cxn>
                  <a:cxn ang="0">
                    <a:pos x="0" y="34"/>
                  </a:cxn>
                </a:cxnLst>
                <a:rect l="0" t="0" r="r" b="b"/>
                <a:pathLst>
                  <a:path w="84" h="44">
                    <a:moveTo>
                      <a:pt x="0" y="34"/>
                    </a:moveTo>
                    <a:lnTo>
                      <a:pt x="22" y="44"/>
                    </a:lnTo>
                    <a:lnTo>
                      <a:pt x="36" y="42"/>
                    </a:lnTo>
                    <a:lnTo>
                      <a:pt x="56" y="38"/>
                    </a:lnTo>
                    <a:lnTo>
                      <a:pt x="74" y="36"/>
                    </a:lnTo>
                    <a:lnTo>
                      <a:pt x="76" y="28"/>
                    </a:lnTo>
                    <a:lnTo>
                      <a:pt x="84" y="22"/>
                    </a:lnTo>
                    <a:lnTo>
                      <a:pt x="72" y="14"/>
                    </a:lnTo>
                    <a:lnTo>
                      <a:pt x="60" y="2"/>
                    </a:lnTo>
                    <a:lnTo>
                      <a:pt x="44" y="0"/>
                    </a:lnTo>
                    <a:lnTo>
                      <a:pt x="40" y="10"/>
                    </a:lnTo>
                    <a:lnTo>
                      <a:pt x="16" y="12"/>
                    </a:lnTo>
                    <a:lnTo>
                      <a:pt x="12" y="18"/>
                    </a:lnTo>
                    <a:lnTo>
                      <a:pt x="10" y="28"/>
                    </a:lnTo>
                    <a:lnTo>
                      <a:pt x="0" y="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" name="Freeform 198">
                <a:extLst>
                  <a:ext uri="{FF2B5EF4-FFF2-40B4-BE49-F238E27FC236}">
                    <a16:creationId xmlns:a16="http://schemas.microsoft.com/office/drawing/2014/main" id="{A1B438F3-CE75-4D8A-9C6A-378DE1DDE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3694" y="1735417"/>
                <a:ext cx="193035" cy="66356"/>
              </a:xfrm>
              <a:custGeom>
                <a:avLst/>
                <a:gdLst/>
                <a:ahLst/>
                <a:cxnLst>
                  <a:cxn ang="0">
                    <a:pos x="38" y="42"/>
                  </a:cxn>
                  <a:cxn ang="0">
                    <a:pos x="26" y="44"/>
                  </a:cxn>
                  <a:cxn ang="0">
                    <a:pos x="2" y="32"/>
                  </a:cxn>
                  <a:cxn ang="0">
                    <a:pos x="0" y="20"/>
                  </a:cxn>
                  <a:cxn ang="0">
                    <a:pos x="6" y="6"/>
                  </a:cxn>
                  <a:cxn ang="0">
                    <a:pos x="18" y="0"/>
                  </a:cxn>
                  <a:cxn ang="0">
                    <a:pos x="30" y="0"/>
                  </a:cxn>
                  <a:cxn ang="0">
                    <a:pos x="46" y="8"/>
                  </a:cxn>
                  <a:cxn ang="0">
                    <a:pos x="58" y="16"/>
                  </a:cxn>
                  <a:cxn ang="0">
                    <a:pos x="64" y="4"/>
                  </a:cxn>
                  <a:cxn ang="0">
                    <a:pos x="76" y="4"/>
                  </a:cxn>
                  <a:cxn ang="0">
                    <a:pos x="86" y="10"/>
                  </a:cxn>
                  <a:cxn ang="0">
                    <a:pos x="100" y="8"/>
                  </a:cxn>
                  <a:cxn ang="0">
                    <a:pos x="120" y="14"/>
                  </a:cxn>
                  <a:cxn ang="0">
                    <a:pos x="128" y="20"/>
                  </a:cxn>
                  <a:cxn ang="0">
                    <a:pos x="120" y="32"/>
                  </a:cxn>
                  <a:cxn ang="0">
                    <a:pos x="104" y="36"/>
                  </a:cxn>
                  <a:cxn ang="0">
                    <a:pos x="92" y="32"/>
                  </a:cxn>
                  <a:cxn ang="0">
                    <a:pos x="86" y="24"/>
                  </a:cxn>
                  <a:cxn ang="0">
                    <a:pos x="90" y="14"/>
                  </a:cxn>
                  <a:cxn ang="0">
                    <a:pos x="78" y="16"/>
                  </a:cxn>
                  <a:cxn ang="0">
                    <a:pos x="80" y="24"/>
                  </a:cxn>
                  <a:cxn ang="0">
                    <a:pos x="84" y="30"/>
                  </a:cxn>
                  <a:cxn ang="0">
                    <a:pos x="88" y="38"/>
                  </a:cxn>
                  <a:cxn ang="0">
                    <a:pos x="78" y="38"/>
                  </a:cxn>
                  <a:cxn ang="0">
                    <a:pos x="62" y="36"/>
                  </a:cxn>
                  <a:cxn ang="0">
                    <a:pos x="48" y="36"/>
                  </a:cxn>
                  <a:cxn ang="0">
                    <a:pos x="38" y="34"/>
                  </a:cxn>
                  <a:cxn ang="0">
                    <a:pos x="38" y="42"/>
                  </a:cxn>
                </a:cxnLst>
                <a:rect l="0" t="0" r="r" b="b"/>
                <a:pathLst>
                  <a:path w="128" h="44">
                    <a:moveTo>
                      <a:pt x="38" y="42"/>
                    </a:moveTo>
                    <a:lnTo>
                      <a:pt x="26" y="44"/>
                    </a:lnTo>
                    <a:lnTo>
                      <a:pt x="2" y="32"/>
                    </a:lnTo>
                    <a:lnTo>
                      <a:pt x="0" y="20"/>
                    </a:lnTo>
                    <a:lnTo>
                      <a:pt x="6" y="6"/>
                    </a:lnTo>
                    <a:lnTo>
                      <a:pt x="18" y="0"/>
                    </a:lnTo>
                    <a:lnTo>
                      <a:pt x="30" y="0"/>
                    </a:lnTo>
                    <a:lnTo>
                      <a:pt x="46" y="8"/>
                    </a:lnTo>
                    <a:lnTo>
                      <a:pt x="58" y="16"/>
                    </a:lnTo>
                    <a:lnTo>
                      <a:pt x="64" y="4"/>
                    </a:lnTo>
                    <a:lnTo>
                      <a:pt x="76" y="4"/>
                    </a:lnTo>
                    <a:lnTo>
                      <a:pt x="86" y="10"/>
                    </a:lnTo>
                    <a:lnTo>
                      <a:pt x="100" y="8"/>
                    </a:lnTo>
                    <a:lnTo>
                      <a:pt x="120" y="14"/>
                    </a:lnTo>
                    <a:lnTo>
                      <a:pt x="128" y="20"/>
                    </a:lnTo>
                    <a:lnTo>
                      <a:pt x="120" y="32"/>
                    </a:lnTo>
                    <a:lnTo>
                      <a:pt x="104" y="36"/>
                    </a:lnTo>
                    <a:lnTo>
                      <a:pt x="92" y="32"/>
                    </a:lnTo>
                    <a:lnTo>
                      <a:pt x="86" y="24"/>
                    </a:lnTo>
                    <a:lnTo>
                      <a:pt x="90" y="14"/>
                    </a:lnTo>
                    <a:lnTo>
                      <a:pt x="78" y="16"/>
                    </a:lnTo>
                    <a:lnTo>
                      <a:pt x="80" y="24"/>
                    </a:lnTo>
                    <a:lnTo>
                      <a:pt x="84" y="30"/>
                    </a:lnTo>
                    <a:lnTo>
                      <a:pt x="88" y="38"/>
                    </a:lnTo>
                    <a:lnTo>
                      <a:pt x="78" y="38"/>
                    </a:lnTo>
                    <a:lnTo>
                      <a:pt x="62" y="36"/>
                    </a:lnTo>
                    <a:lnTo>
                      <a:pt x="48" y="36"/>
                    </a:lnTo>
                    <a:lnTo>
                      <a:pt x="38" y="34"/>
                    </a:lnTo>
                    <a:lnTo>
                      <a:pt x="38" y="4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" name="Freeform 199">
                <a:extLst>
                  <a:ext uri="{FF2B5EF4-FFF2-40B4-BE49-F238E27FC236}">
                    <a16:creationId xmlns:a16="http://schemas.microsoft.com/office/drawing/2014/main" id="{6F1A6861-B7A4-4227-AD41-C833910F5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0859" y="1765579"/>
                <a:ext cx="111599" cy="3619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4"/>
                  </a:cxn>
                  <a:cxn ang="0">
                    <a:pos x="36" y="4"/>
                  </a:cxn>
                  <a:cxn ang="0">
                    <a:pos x="50" y="8"/>
                  </a:cxn>
                  <a:cxn ang="0">
                    <a:pos x="68" y="10"/>
                  </a:cxn>
                  <a:cxn ang="0">
                    <a:pos x="74" y="14"/>
                  </a:cxn>
                  <a:cxn ang="0">
                    <a:pos x="60" y="20"/>
                  </a:cxn>
                  <a:cxn ang="0">
                    <a:pos x="48" y="24"/>
                  </a:cxn>
                  <a:cxn ang="0">
                    <a:pos x="36" y="24"/>
                  </a:cxn>
                  <a:cxn ang="0">
                    <a:pos x="20" y="20"/>
                  </a:cxn>
                  <a:cxn ang="0">
                    <a:pos x="4" y="16"/>
                  </a:cxn>
                  <a:cxn ang="0">
                    <a:pos x="0" y="8"/>
                  </a:cxn>
                  <a:cxn ang="0">
                    <a:pos x="6" y="0"/>
                  </a:cxn>
                </a:cxnLst>
                <a:rect l="0" t="0" r="r" b="b"/>
                <a:pathLst>
                  <a:path w="74" h="24">
                    <a:moveTo>
                      <a:pt x="6" y="0"/>
                    </a:moveTo>
                    <a:lnTo>
                      <a:pt x="16" y="4"/>
                    </a:lnTo>
                    <a:lnTo>
                      <a:pt x="36" y="4"/>
                    </a:lnTo>
                    <a:lnTo>
                      <a:pt x="50" y="8"/>
                    </a:lnTo>
                    <a:lnTo>
                      <a:pt x="68" y="10"/>
                    </a:lnTo>
                    <a:lnTo>
                      <a:pt x="74" y="14"/>
                    </a:lnTo>
                    <a:lnTo>
                      <a:pt x="60" y="20"/>
                    </a:lnTo>
                    <a:lnTo>
                      <a:pt x="48" y="24"/>
                    </a:lnTo>
                    <a:lnTo>
                      <a:pt x="36" y="24"/>
                    </a:lnTo>
                    <a:lnTo>
                      <a:pt x="20" y="20"/>
                    </a:lnTo>
                    <a:lnTo>
                      <a:pt x="4" y="16"/>
                    </a:lnTo>
                    <a:lnTo>
                      <a:pt x="0" y="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" name="Freeform 200">
                <a:extLst>
                  <a:ext uri="{FF2B5EF4-FFF2-40B4-BE49-F238E27FC236}">
                    <a16:creationId xmlns:a16="http://schemas.microsoft.com/office/drawing/2014/main" id="{1EEDD46D-02DF-481D-99FC-8A77CAFE8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79033" y="1940517"/>
                <a:ext cx="87469" cy="36194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2" y="24"/>
                  </a:cxn>
                  <a:cxn ang="0">
                    <a:pos x="10" y="24"/>
                  </a:cxn>
                  <a:cxn ang="0">
                    <a:pos x="24" y="24"/>
                  </a:cxn>
                  <a:cxn ang="0">
                    <a:pos x="46" y="20"/>
                  </a:cxn>
                  <a:cxn ang="0">
                    <a:pos x="58" y="18"/>
                  </a:cxn>
                  <a:cxn ang="0">
                    <a:pos x="58" y="8"/>
                  </a:cxn>
                  <a:cxn ang="0">
                    <a:pos x="48" y="4"/>
                  </a:cxn>
                  <a:cxn ang="0">
                    <a:pos x="36" y="0"/>
                  </a:cxn>
                  <a:cxn ang="0">
                    <a:pos x="22" y="2"/>
                  </a:cxn>
                  <a:cxn ang="0">
                    <a:pos x="14" y="8"/>
                  </a:cxn>
                  <a:cxn ang="0">
                    <a:pos x="0" y="16"/>
                  </a:cxn>
                </a:cxnLst>
                <a:rect l="0" t="0" r="r" b="b"/>
                <a:pathLst>
                  <a:path w="58" h="24">
                    <a:moveTo>
                      <a:pt x="0" y="16"/>
                    </a:moveTo>
                    <a:lnTo>
                      <a:pt x="2" y="24"/>
                    </a:lnTo>
                    <a:lnTo>
                      <a:pt x="10" y="24"/>
                    </a:lnTo>
                    <a:lnTo>
                      <a:pt x="24" y="24"/>
                    </a:lnTo>
                    <a:lnTo>
                      <a:pt x="46" y="20"/>
                    </a:lnTo>
                    <a:lnTo>
                      <a:pt x="58" y="18"/>
                    </a:lnTo>
                    <a:lnTo>
                      <a:pt x="58" y="8"/>
                    </a:lnTo>
                    <a:lnTo>
                      <a:pt x="48" y="4"/>
                    </a:lnTo>
                    <a:lnTo>
                      <a:pt x="36" y="0"/>
                    </a:lnTo>
                    <a:lnTo>
                      <a:pt x="22" y="2"/>
                    </a:lnTo>
                    <a:lnTo>
                      <a:pt x="14" y="8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" name="Freeform 201">
                <a:extLst>
                  <a:ext uri="{FF2B5EF4-FFF2-40B4-BE49-F238E27FC236}">
                    <a16:creationId xmlns:a16="http://schemas.microsoft.com/office/drawing/2014/main" id="{710B923D-F4A0-43F0-950C-48EE9CC0C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5293" y="2598044"/>
                <a:ext cx="63340" cy="262407"/>
              </a:xfrm>
              <a:custGeom>
                <a:avLst/>
                <a:gdLst/>
                <a:ahLst/>
                <a:cxnLst>
                  <a:cxn ang="0">
                    <a:pos x="0" y="166"/>
                  </a:cxn>
                  <a:cxn ang="0">
                    <a:pos x="6" y="174"/>
                  </a:cxn>
                  <a:cxn ang="0">
                    <a:pos x="10" y="160"/>
                  </a:cxn>
                  <a:cxn ang="0">
                    <a:pos x="18" y="162"/>
                  </a:cxn>
                  <a:cxn ang="0">
                    <a:pos x="24" y="170"/>
                  </a:cxn>
                  <a:cxn ang="0">
                    <a:pos x="26" y="162"/>
                  </a:cxn>
                  <a:cxn ang="0">
                    <a:pos x="22" y="154"/>
                  </a:cxn>
                  <a:cxn ang="0">
                    <a:pos x="14" y="144"/>
                  </a:cxn>
                  <a:cxn ang="0">
                    <a:pos x="10" y="134"/>
                  </a:cxn>
                  <a:cxn ang="0">
                    <a:pos x="14" y="126"/>
                  </a:cxn>
                  <a:cxn ang="0">
                    <a:pos x="18" y="114"/>
                  </a:cxn>
                  <a:cxn ang="0">
                    <a:pos x="22" y="108"/>
                  </a:cxn>
                  <a:cxn ang="0">
                    <a:pos x="30" y="106"/>
                  </a:cxn>
                  <a:cxn ang="0">
                    <a:pos x="42" y="116"/>
                  </a:cxn>
                  <a:cxn ang="0">
                    <a:pos x="42" y="104"/>
                  </a:cxn>
                  <a:cxn ang="0">
                    <a:pos x="32" y="88"/>
                  </a:cxn>
                  <a:cxn ang="0">
                    <a:pos x="28" y="62"/>
                  </a:cxn>
                  <a:cxn ang="0">
                    <a:pos x="24" y="42"/>
                  </a:cxn>
                  <a:cxn ang="0">
                    <a:pos x="22" y="26"/>
                  </a:cxn>
                  <a:cxn ang="0">
                    <a:pos x="20" y="12"/>
                  </a:cxn>
                  <a:cxn ang="0">
                    <a:pos x="16" y="0"/>
                  </a:cxn>
                  <a:cxn ang="0">
                    <a:pos x="12" y="6"/>
                  </a:cxn>
                  <a:cxn ang="0">
                    <a:pos x="12" y="16"/>
                  </a:cxn>
                  <a:cxn ang="0">
                    <a:pos x="2" y="20"/>
                  </a:cxn>
                  <a:cxn ang="0">
                    <a:pos x="2" y="36"/>
                  </a:cxn>
                  <a:cxn ang="0">
                    <a:pos x="2" y="50"/>
                  </a:cxn>
                  <a:cxn ang="0">
                    <a:pos x="2" y="62"/>
                  </a:cxn>
                  <a:cxn ang="0">
                    <a:pos x="8" y="70"/>
                  </a:cxn>
                  <a:cxn ang="0">
                    <a:pos x="6" y="82"/>
                  </a:cxn>
                  <a:cxn ang="0">
                    <a:pos x="6" y="102"/>
                  </a:cxn>
                  <a:cxn ang="0">
                    <a:pos x="6" y="126"/>
                  </a:cxn>
                  <a:cxn ang="0">
                    <a:pos x="6" y="146"/>
                  </a:cxn>
                  <a:cxn ang="0">
                    <a:pos x="6" y="158"/>
                  </a:cxn>
                  <a:cxn ang="0">
                    <a:pos x="0" y="166"/>
                  </a:cxn>
                </a:cxnLst>
                <a:rect l="0" t="0" r="r" b="b"/>
                <a:pathLst>
                  <a:path w="42" h="174">
                    <a:moveTo>
                      <a:pt x="0" y="166"/>
                    </a:moveTo>
                    <a:lnTo>
                      <a:pt x="6" y="174"/>
                    </a:lnTo>
                    <a:lnTo>
                      <a:pt x="10" y="160"/>
                    </a:lnTo>
                    <a:lnTo>
                      <a:pt x="18" y="162"/>
                    </a:lnTo>
                    <a:lnTo>
                      <a:pt x="24" y="170"/>
                    </a:lnTo>
                    <a:lnTo>
                      <a:pt x="26" y="162"/>
                    </a:lnTo>
                    <a:lnTo>
                      <a:pt x="22" y="154"/>
                    </a:lnTo>
                    <a:lnTo>
                      <a:pt x="14" y="144"/>
                    </a:lnTo>
                    <a:lnTo>
                      <a:pt x="10" y="134"/>
                    </a:lnTo>
                    <a:lnTo>
                      <a:pt x="14" y="126"/>
                    </a:lnTo>
                    <a:lnTo>
                      <a:pt x="18" y="114"/>
                    </a:lnTo>
                    <a:lnTo>
                      <a:pt x="22" y="108"/>
                    </a:lnTo>
                    <a:lnTo>
                      <a:pt x="30" y="106"/>
                    </a:lnTo>
                    <a:lnTo>
                      <a:pt x="42" y="116"/>
                    </a:lnTo>
                    <a:lnTo>
                      <a:pt x="42" y="104"/>
                    </a:lnTo>
                    <a:lnTo>
                      <a:pt x="32" y="88"/>
                    </a:lnTo>
                    <a:lnTo>
                      <a:pt x="28" y="62"/>
                    </a:lnTo>
                    <a:lnTo>
                      <a:pt x="24" y="42"/>
                    </a:lnTo>
                    <a:lnTo>
                      <a:pt x="22" y="26"/>
                    </a:lnTo>
                    <a:lnTo>
                      <a:pt x="20" y="12"/>
                    </a:lnTo>
                    <a:lnTo>
                      <a:pt x="16" y="0"/>
                    </a:lnTo>
                    <a:lnTo>
                      <a:pt x="12" y="6"/>
                    </a:lnTo>
                    <a:lnTo>
                      <a:pt x="12" y="16"/>
                    </a:lnTo>
                    <a:lnTo>
                      <a:pt x="2" y="20"/>
                    </a:lnTo>
                    <a:lnTo>
                      <a:pt x="2" y="36"/>
                    </a:lnTo>
                    <a:lnTo>
                      <a:pt x="2" y="50"/>
                    </a:lnTo>
                    <a:lnTo>
                      <a:pt x="2" y="62"/>
                    </a:lnTo>
                    <a:lnTo>
                      <a:pt x="8" y="70"/>
                    </a:lnTo>
                    <a:lnTo>
                      <a:pt x="6" y="82"/>
                    </a:lnTo>
                    <a:lnTo>
                      <a:pt x="6" y="102"/>
                    </a:lnTo>
                    <a:lnTo>
                      <a:pt x="6" y="126"/>
                    </a:lnTo>
                    <a:lnTo>
                      <a:pt x="6" y="146"/>
                    </a:lnTo>
                    <a:lnTo>
                      <a:pt x="6" y="158"/>
                    </a:lnTo>
                    <a:lnTo>
                      <a:pt x="0" y="1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" name="Freeform 202">
                <a:extLst>
                  <a:ext uri="{FF2B5EF4-FFF2-40B4-BE49-F238E27FC236}">
                    <a16:creationId xmlns:a16="http://schemas.microsoft.com/office/drawing/2014/main" id="{57A044AC-89E6-4E10-9723-B4A5B8284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2836" y="3038406"/>
                <a:ext cx="36194" cy="30162"/>
              </a:xfrm>
              <a:custGeom>
                <a:avLst/>
                <a:gdLst/>
                <a:ahLst/>
                <a:cxnLst>
                  <a:cxn ang="0">
                    <a:pos x="22" y="20"/>
                  </a:cxn>
                  <a:cxn ang="0">
                    <a:pos x="14" y="16"/>
                  </a:cxn>
                  <a:cxn ang="0">
                    <a:pos x="8" y="12"/>
                  </a:cxn>
                  <a:cxn ang="0">
                    <a:pos x="0" y="4"/>
                  </a:cxn>
                  <a:cxn ang="0">
                    <a:pos x="2" y="0"/>
                  </a:cxn>
                  <a:cxn ang="0">
                    <a:pos x="10" y="0"/>
                  </a:cxn>
                  <a:cxn ang="0">
                    <a:pos x="16" y="4"/>
                  </a:cxn>
                  <a:cxn ang="0">
                    <a:pos x="22" y="6"/>
                  </a:cxn>
                  <a:cxn ang="0">
                    <a:pos x="24" y="14"/>
                  </a:cxn>
                  <a:cxn ang="0">
                    <a:pos x="22" y="20"/>
                  </a:cxn>
                </a:cxnLst>
                <a:rect l="0" t="0" r="r" b="b"/>
                <a:pathLst>
                  <a:path w="24" h="20">
                    <a:moveTo>
                      <a:pt x="22" y="20"/>
                    </a:moveTo>
                    <a:lnTo>
                      <a:pt x="14" y="16"/>
                    </a:lnTo>
                    <a:lnTo>
                      <a:pt x="8" y="12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10" y="0"/>
                    </a:lnTo>
                    <a:lnTo>
                      <a:pt x="16" y="4"/>
                    </a:lnTo>
                    <a:lnTo>
                      <a:pt x="22" y="6"/>
                    </a:lnTo>
                    <a:lnTo>
                      <a:pt x="24" y="14"/>
                    </a:lnTo>
                    <a:lnTo>
                      <a:pt x="22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" name="Freeform 203">
                <a:extLst>
                  <a:ext uri="{FF2B5EF4-FFF2-40B4-BE49-F238E27FC236}">
                    <a16:creationId xmlns:a16="http://schemas.microsoft.com/office/drawing/2014/main" id="{534ED747-8909-4F7F-A6A7-E63962E29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0266" y="3159053"/>
                <a:ext cx="45243" cy="24129"/>
              </a:xfrm>
              <a:custGeom>
                <a:avLst/>
                <a:gdLst/>
                <a:ahLst/>
                <a:cxnLst>
                  <a:cxn ang="0">
                    <a:pos x="8" y="6"/>
                  </a:cxn>
                  <a:cxn ang="0">
                    <a:pos x="16" y="4"/>
                  </a:cxn>
                  <a:cxn ang="0">
                    <a:pos x="24" y="4"/>
                  </a:cxn>
                  <a:cxn ang="0">
                    <a:pos x="30" y="0"/>
                  </a:cxn>
                  <a:cxn ang="0">
                    <a:pos x="22" y="8"/>
                  </a:cxn>
                  <a:cxn ang="0">
                    <a:pos x="18" y="12"/>
                  </a:cxn>
                  <a:cxn ang="0">
                    <a:pos x="12" y="16"/>
                  </a:cxn>
                  <a:cxn ang="0">
                    <a:pos x="4" y="16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8" y="6"/>
                  </a:cxn>
                </a:cxnLst>
                <a:rect l="0" t="0" r="r" b="b"/>
                <a:pathLst>
                  <a:path w="30" h="16">
                    <a:moveTo>
                      <a:pt x="8" y="6"/>
                    </a:moveTo>
                    <a:lnTo>
                      <a:pt x="16" y="4"/>
                    </a:lnTo>
                    <a:lnTo>
                      <a:pt x="24" y="4"/>
                    </a:lnTo>
                    <a:lnTo>
                      <a:pt x="30" y="0"/>
                    </a:lnTo>
                    <a:lnTo>
                      <a:pt x="22" y="8"/>
                    </a:lnTo>
                    <a:lnTo>
                      <a:pt x="18" y="12"/>
                    </a:lnTo>
                    <a:lnTo>
                      <a:pt x="12" y="16"/>
                    </a:lnTo>
                    <a:lnTo>
                      <a:pt x="4" y="16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" name="Freeform 204">
                <a:extLst>
                  <a:ext uri="{FF2B5EF4-FFF2-40B4-BE49-F238E27FC236}">
                    <a16:creationId xmlns:a16="http://schemas.microsoft.com/office/drawing/2014/main" id="{84639CA4-CFB5-434D-B1BA-DB9D39924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2473" y="2975066"/>
                <a:ext cx="440362" cy="168906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6" y="34"/>
                  </a:cxn>
                  <a:cxn ang="0">
                    <a:pos x="26" y="34"/>
                  </a:cxn>
                  <a:cxn ang="0">
                    <a:pos x="46" y="34"/>
                  </a:cxn>
                  <a:cxn ang="0">
                    <a:pos x="52" y="26"/>
                  </a:cxn>
                  <a:cxn ang="0">
                    <a:pos x="52" y="22"/>
                  </a:cxn>
                  <a:cxn ang="0">
                    <a:pos x="46" y="16"/>
                  </a:cxn>
                  <a:cxn ang="0">
                    <a:pos x="82" y="18"/>
                  </a:cxn>
                  <a:cxn ang="0">
                    <a:pos x="110" y="0"/>
                  </a:cxn>
                  <a:cxn ang="0">
                    <a:pos x="146" y="12"/>
                  </a:cxn>
                  <a:cxn ang="0">
                    <a:pos x="160" y="16"/>
                  </a:cxn>
                  <a:cxn ang="0">
                    <a:pos x="182" y="22"/>
                  </a:cxn>
                  <a:cxn ang="0">
                    <a:pos x="218" y="22"/>
                  </a:cxn>
                  <a:cxn ang="0">
                    <a:pos x="242" y="10"/>
                  </a:cxn>
                  <a:cxn ang="0">
                    <a:pos x="252" y="14"/>
                  </a:cxn>
                  <a:cxn ang="0">
                    <a:pos x="262" y="10"/>
                  </a:cxn>
                  <a:cxn ang="0">
                    <a:pos x="274" y="20"/>
                  </a:cxn>
                  <a:cxn ang="0">
                    <a:pos x="274" y="42"/>
                  </a:cxn>
                  <a:cxn ang="0">
                    <a:pos x="292" y="46"/>
                  </a:cxn>
                  <a:cxn ang="0">
                    <a:pos x="282" y="52"/>
                  </a:cxn>
                  <a:cxn ang="0">
                    <a:pos x="286" y="68"/>
                  </a:cxn>
                  <a:cxn ang="0">
                    <a:pos x="292" y="88"/>
                  </a:cxn>
                  <a:cxn ang="0">
                    <a:pos x="282" y="90"/>
                  </a:cxn>
                  <a:cxn ang="0">
                    <a:pos x="252" y="92"/>
                  </a:cxn>
                  <a:cxn ang="0">
                    <a:pos x="214" y="100"/>
                  </a:cxn>
                  <a:cxn ang="0">
                    <a:pos x="190" y="96"/>
                  </a:cxn>
                  <a:cxn ang="0">
                    <a:pos x="182" y="100"/>
                  </a:cxn>
                  <a:cxn ang="0">
                    <a:pos x="164" y="96"/>
                  </a:cxn>
                  <a:cxn ang="0">
                    <a:pos x="154" y="112"/>
                  </a:cxn>
                  <a:cxn ang="0">
                    <a:pos x="156" y="96"/>
                  </a:cxn>
                  <a:cxn ang="0">
                    <a:pos x="146" y="100"/>
                  </a:cxn>
                  <a:cxn ang="0">
                    <a:pos x="128" y="100"/>
                  </a:cxn>
                  <a:cxn ang="0">
                    <a:pos x="110" y="110"/>
                  </a:cxn>
                  <a:cxn ang="0">
                    <a:pos x="92" y="104"/>
                  </a:cxn>
                  <a:cxn ang="0">
                    <a:pos x="72" y="96"/>
                  </a:cxn>
                  <a:cxn ang="0">
                    <a:pos x="68" y="104"/>
                  </a:cxn>
                  <a:cxn ang="0">
                    <a:pos x="50" y="108"/>
                  </a:cxn>
                  <a:cxn ang="0">
                    <a:pos x="34" y="96"/>
                  </a:cxn>
                  <a:cxn ang="0">
                    <a:pos x="16" y="84"/>
                  </a:cxn>
                  <a:cxn ang="0">
                    <a:pos x="6" y="74"/>
                  </a:cxn>
                  <a:cxn ang="0">
                    <a:pos x="14" y="62"/>
                  </a:cxn>
                  <a:cxn ang="0">
                    <a:pos x="10" y="48"/>
                  </a:cxn>
                </a:cxnLst>
                <a:rect l="0" t="0" r="r" b="b"/>
                <a:pathLst>
                  <a:path w="292" h="112">
                    <a:moveTo>
                      <a:pt x="10" y="48"/>
                    </a:moveTo>
                    <a:lnTo>
                      <a:pt x="0" y="46"/>
                    </a:lnTo>
                    <a:lnTo>
                      <a:pt x="0" y="42"/>
                    </a:lnTo>
                    <a:lnTo>
                      <a:pt x="6" y="34"/>
                    </a:lnTo>
                    <a:lnTo>
                      <a:pt x="12" y="32"/>
                    </a:lnTo>
                    <a:lnTo>
                      <a:pt x="26" y="34"/>
                    </a:lnTo>
                    <a:lnTo>
                      <a:pt x="38" y="34"/>
                    </a:lnTo>
                    <a:lnTo>
                      <a:pt x="46" y="34"/>
                    </a:lnTo>
                    <a:lnTo>
                      <a:pt x="46" y="28"/>
                    </a:lnTo>
                    <a:lnTo>
                      <a:pt x="52" y="26"/>
                    </a:lnTo>
                    <a:lnTo>
                      <a:pt x="58" y="26"/>
                    </a:lnTo>
                    <a:lnTo>
                      <a:pt x="52" y="22"/>
                    </a:lnTo>
                    <a:lnTo>
                      <a:pt x="46" y="22"/>
                    </a:lnTo>
                    <a:lnTo>
                      <a:pt x="46" y="16"/>
                    </a:lnTo>
                    <a:lnTo>
                      <a:pt x="68" y="18"/>
                    </a:lnTo>
                    <a:lnTo>
                      <a:pt x="82" y="18"/>
                    </a:lnTo>
                    <a:lnTo>
                      <a:pt x="90" y="10"/>
                    </a:lnTo>
                    <a:lnTo>
                      <a:pt x="110" y="0"/>
                    </a:lnTo>
                    <a:lnTo>
                      <a:pt x="140" y="0"/>
                    </a:lnTo>
                    <a:lnTo>
                      <a:pt x="146" y="12"/>
                    </a:lnTo>
                    <a:lnTo>
                      <a:pt x="154" y="10"/>
                    </a:lnTo>
                    <a:lnTo>
                      <a:pt x="160" y="16"/>
                    </a:lnTo>
                    <a:lnTo>
                      <a:pt x="168" y="18"/>
                    </a:lnTo>
                    <a:lnTo>
                      <a:pt x="182" y="22"/>
                    </a:lnTo>
                    <a:lnTo>
                      <a:pt x="200" y="22"/>
                    </a:lnTo>
                    <a:lnTo>
                      <a:pt x="218" y="22"/>
                    </a:lnTo>
                    <a:lnTo>
                      <a:pt x="234" y="18"/>
                    </a:lnTo>
                    <a:lnTo>
                      <a:pt x="242" y="10"/>
                    </a:lnTo>
                    <a:lnTo>
                      <a:pt x="248" y="12"/>
                    </a:lnTo>
                    <a:lnTo>
                      <a:pt x="252" y="14"/>
                    </a:lnTo>
                    <a:lnTo>
                      <a:pt x="254" y="8"/>
                    </a:lnTo>
                    <a:lnTo>
                      <a:pt x="262" y="10"/>
                    </a:lnTo>
                    <a:lnTo>
                      <a:pt x="268" y="16"/>
                    </a:lnTo>
                    <a:lnTo>
                      <a:pt x="274" y="20"/>
                    </a:lnTo>
                    <a:lnTo>
                      <a:pt x="274" y="30"/>
                    </a:lnTo>
                    <a:lnTo>
                      <a:pt x="274" y="42"/>
                    </a:lnTo>
                    <a:lnTo>
                      <a:pt x="286" y="42"/>
                    </a:lnTo>
                    <a:lnTo>
                      <a:pt x="292" y="46"/>
                    </a:lnTo>
                    <a:lnTo>
                      <a:pt x="284" y="48"/>
                    </a:lnTo>
                    <a:lnTo>
                      <a:pt x="282" y="52"/>
                    </a:lnTo>
                    <a:lnTo>
                      <a:pt x="284" y="60"/>
                    </a:lnTo>
                    <a:lnTo>
                      <a:pt x="286" y="68"/>
                    </a:lnTo>
                    <a:lnTo>
                      <a:pt x="288" y="78"/>
                    </a:lnTo>
                    <a:lnTo>
                      <a:pt x="292" y="88"/>
                    </a:lnTo>
                    <a:lnTo>
                      <a:pt x="290" y="92"/>
                    </a:lnTo>
                    <a:lnTo>
                      <a:pt x="282" y="90"/>
                    </a:lnTo>
                    <a:lnTo>
                      <a:pt x="262" y="86"/>
                    </a:lnTo>
                    <a:lnTo>
                      <a:pt x="252" y="92"/>
                    </a:lnTo>
                    <a:lnTo>
                      <a:pt x="226" y="92"/>
                    </a:lnTo>
                    <a:lnTo>
                      <a:pt x="214" y="100"/>
                    </a:lnTo>
                    <a:lnTo>
                      <a:pt x="196" y="102"/>
                    </a:lnTo>
                    <a:lnTo>
                      <a:pt x="190" y="96"/>
                    </a:lnTo>
                    <a:lnTo>
                      <a:pt x="184" y="96"/>
                    </a:lnTo>
                    <a:lnTo>
                      <a:pt x="182" y="100"/>
                    </a:lnTo>
                    <a:lnTo>
                      <a:pt x="170" y="100"/>
                    </a:lnTo>
                    <a:lnTo>
                      <a:pt x="164" y="96"/>
                    </a:lnTo>
                    <a:lnTo>
                      <a:pt x="162" y="104"/>
                    </a:lnTo>
                    <a:lnTo>
                      <a:pt x="154" y="112"/>
                    </a:lnTo>
                    <a:lnTo>
                      <a:pt x="152" y="104"/>
                    </a:lnTo>
                    <a:lnTo>
                      <a:pt x="156" y="96"/>
                    </a:lnTo>
                    <a:lnTo>
                      <a:pt x="150" y="96"/>
                    </a:lnTo>
                    <a:lnTo>
                      <a:pt x="146" y="100"/>
                    </a:lnTo>
                    <a:lnTo>
                      <a:pt x="132" y="98"/>
                    </a:lnTo>
                    <a:lnTo>
                      <a:pt x="128" y="100"/>
                    </a:lnTo>
                    <a:lnTo>
                      <a:pt x="120" y="108"/>
                    </a:lnTo>
                    <a:lnTo>
                      <a:pt x="110" y="110"/>
                    </a:lnTo>
                    <a:lnTo>
                      <a:pt x="100" y="110"/>
                    </a:lnTo>
                    <a:lnTo>
                      <a:pt x="92" y="104"/>
                    </a:lnTo>
                    <a:lnTo>
                      <a:pt x="80" y="100"/>
                    </a:lnTo>
                    <a:lnTo>
                      <a:pt x="72" y="96"/>
                    </a:lnTo>
                    <a:lnTo>
                      <a:pt x="66" y="98"/>
                    </a:lnTo>
                    <a:lnTo>
                      <a:pt x="68" y="104"/>
                    </a:lnTo>
                    <a:lnTo>
                      <a:pt x="66" y="108"/>
                    </a:lnTo>
                    <a:lnTo>
                      <a:pt x="50" y="108"/>
                    </a:lnTo>
                    <a:lnTo>
                      <a:pt x="40" y="100"/>
                    </a:lnTo>
                    <a:lnTo>
                      <a:pt x="34" y="96"/>
                    </a:lnTo>
                    <a:lnTo>
                      <a:pt x="20" y="92"/>
                    </a:lnTo>
                    <a:lnTo>
                      <a:pt x="16" y="84"/>
                    </a:lnTo>
                    <a:lnTo>
                      <a:pt x="16" y="78"/>
                    </a:lnTo>
                    <a:lnTo>
                      <a:pt x="6" y="74"/>
                    </a:lnTo>
                    <a:lnTo>
                      <a:pt x="10" y="68"/>
                    </a:lnTo>
                    <a:lnTo>
                      <a:pt x="14" y="62"/>
                    </a:lnTo>
                    <a:lnTo>
                      <a:pt x="12" y="54"/>
                    </a:lnTo>
                    <a:lnTo>
                      <a:pt x="10" y="4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" name="Freeform 205">
                <a:extLst>
                  <a:ext uri="{FF2B5EF4-FFF2-40B4-BE49-F238E27FC236}">
                    <a16:creationId xmlns:a16="http://schemas.microsoft.com/office/drawing/2014/main" id="{69A56A1A-D84E-4912-B0BE-598FB88DB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0590" y="3183183"/>
                <a:ext cx="42226" cy="42226"/>
              </a:xfrm>
              <a:custGeom>
                <a:avLst/>
                <a:gdLst/>
                <a:ahLst/>
                <a:cxnLst>
                  <a:cxn ang="0">
                    <a:pos x="16" y="2"/>
                  </a:cxn>
                  <a:cxn ang="0">
                    <a:pos x="24" y="0"/>
                  </a:cxn>
                  <a:cxn ang="0">
                    <a:pos x="28" y="4"/>
                  </a:cxn>
                  <a:cxn ang="0">
                    <a:pos x="24" y="10"/>
                  </a:cxn>
                  <a:cxn ang="0">
                    <a:pos x="18" y="14"/>
                  </a:cxn>
                  <a:cxn ang="0">
                    <a:pos x="16" y="20"/>
                  </a:cxn>
                  <a:cxn ang="0">
                    <a:pos x="10" y="24"/>
                  </a:cxn>
                  <a:cxn ang="0">
                    <a:pos x="6" y="28"/>
                  </a:cxn>
                  <a:cxn ang="0">
                    <a:pos x="0" y="26"/>
                  </a:cxn>
                  <a:cxn ang="0">
                    <a:pos x="6" y="18"/>
                  </a:cxn>
                  <a:cxn ang="0">
                    <a:pos x="12" y="8"/>
                  </a:cxn>
                  <a:cxn ang="0">
                    <a:pos x="16" y="2"/>
                  </a:cxn>
                </a:cxnLst>
                <a:rect l="0" t="0" r="r" b="b"/>
                <a:pathLst>
                  <a:path w="28" h="28">
                    <a:moveTo>
                      <a:pt x="16" y="2"/>
                    </a:moveTo>
                    <a:lnTo>
                      <a:pt x="24" y="0"/>
                    </a:lnTo>
                    <a:lnTo>
                      <a:pt x="28" y="4"/>
                    </a:lnTo>
                    <a:lnTo>
                      <a:pt x="24" y="10"/>
                    </a:lnTo>
                    <a:lnTo>
                      <a:pt x="18" y="14"/>
                    </a:lnTo>
                    <a:lnTo>
                      <a:pt x="16" y="20"/>
                    </a:lnTo>
                    <a:lnTo>
                      <a:pt x="10" y="24"/>
                    </a:lnTo>
                    <a:lnTo>
                      <a:pt x="6" y="28"/>
                    </a:lnTo>
                    <a:lnTo>
                      <a:pt x="0" y="26"/>
                    </a:lnTo>
                    <a:lnTo>
                      <a:pt x="6" y="18"/>
                    </a:lnTo>
                    <a:lnTo>
                      <a:pt x="12" y="8"/>
                    </a:lnTo>
                    <a:lnTo>
                      <a:pt x="16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" name="Freeform 206">
                <a:extLst>
                  <a:ext uri="{FF2B5EF4-FFF2-40B4-BE49-F238E27FC236}">
                    <a16:creationId xmlns:a16="http://schemas.microsoft.com/office/drawing/2014/main" id="{277F9D6F-4015-4AD5-BC27-4967702789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9638" y="3113810"/>
                <a:ext cx="162874" cy="129696"/>
              </a:xfrm>
              <a:custGeom>
                <a:avLst/>
                <a:gdLst/>
                <a:ahLst/>
                <a:cxnLst>
                  <a:cxn ang="0">
                    <a:pos x="10" y="48"/>
                  </a:cxn>
                  <a:cxn ang="0">
                    <a:pos x="8" y="32"/>
                  </a:cxn>
                  <a:cxn ang="0">
                    <a:pos x="8" y="24"/>
                  </a:cxn>
                  <a:cxn ang="0">
                    <a:pos x="10" y="20"/>
                  </a:cxn>
                  <a:cxn ang="0">
                    <a:pos x="18" y="12"/>
                  </a:cxn>
                  <a:cxn ang="0">
                    <a:pos x="20" y="4"/>
                  </a:cxn>
                  <a:cxn ang="0">
                    <a:pos x="26" y="8"/>
                  </a:cxn>
                  <a:cxn ang="0">
                    <a:pos x="38" y="8"/>
                  </a:cxn>
                  <a:cxn ang="0">
                    <a:pos x="40" y="4"/>
                  </a:cxn>
                  <a:cxn ang="0">
                    <a:pos x="46" y="4"/>
                  </a:cxn>
                  <a:cxn ang="0">
                    <a:pos x="52" y="10"/>
                  </a:cxn>
                  <a:cxn ang="0">
                    <a:pos x="70" y="8"/>
                  </a:cxn>
                  <a:cxn ang="0">
                    <a:pos x="82" y="0"/>
                  </a:cxn>
                  <a:cxn ang="0">
                    <a:pos x="108" y="0"/>
                  </a:cxn>
                  <a:cxn ang="0">
                    <a:pos x="108" y="4"/>
                  </a:cxn>
                  <a:cxn ang="0">
                    <a:pos x="94" y="14"/>
                  </a:cxn>
                  <a:cxn ang="0">
                    <a:pos x="90" y="46"/>
                  </a:cxn>
                  <a:cxn ang="0">
                    <a:pos x="54" y="68"/>
                  </a:cxn>
                  <a:cxn ang="0">
                    <a:pos x="28" y="84"/>
                  </a:cxn>
                  <a:cxn ang="0">
                    <a:pos x="20" y="86"/>
                  </a:cxn>
                  <a:cxn ang="0">
                    <a:pos x="12" y="82"/>
                  </a:cxn>
                  <a:cxn ang="0">
                    <a:pos x="6" y="80"/>
                  </a:cxn>
                  <a:cxn ang="0">
                    <a:pos x="2" y="78"/>
                  </a:cxn>
                  <a:cxn ang="0">
                    <a:pos x="0" y="74"/>
                  </a:cxn>
                  <a:cxn ang="0">
                    <a:pos x="10" y="66"/>
                  </a:cxn>
                  <a:cxn ang="0">
                    <a:pos x="12" y="60"/>
                  </a:cxn>
                  <a:cxn ang="0">
                    <a:pos x="18" y="56"/>
                  </a:cxn>
                  <a:cxn ang="0">
                    <a:pos x="22" y="50"/>
                  </a:cxn>
                  <a:cxn ang="0">
                    <a:pos x="18" y="46"/>
                  </a:cxn>
                  <a:cxn ang="0">
                    <a:pos x="10" y="48"/>
                  </a:cxn>
                </a:cxnLst>
                <a:rect l="0" t="0" r="r" b="b"/>
                <a:pathLst>
                  <a:path w="108" h="86">
                    <a:moveTo>
                      <a:pt x="10" y="48"/>
                    </a:moveTo>
                    <a:lnTo>
                      <a:pt x="8" y="32"/>
                    </a:lnTo>
                    <a:lnTo>
                      <a:pt x="8" y="24"/>
                    </a:lnTo>
                    <a:lnTo>
                      <a:pt x="10" y="20"/>
                    </a:lnTo>
                    <a:lnTo>
                      <a:pt x="18" y="12"/>
                    </a:lnTo>
                    <a:lnTo>
                      <a:pt x="20" y="4"/>
                    </a:lnTo>
                    <a:lnTo>
                      <a:pt x="26" y="8"/>
                    </a:lnTo>
                    <a:lnTo>
                      <a:pt x="38" y="8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52" y="10"/>
                    </a:lnTo>
                    <a:lnTo>
                      <a:pt x="70" y="8"/>
                    </a:lnTo>
                    <a:lnTo>
                      <a:pt x="82" y="0"/>
                    </a:lnTo>
                    <a:lnTo>
                      <a:pt x="108" y="0"/>
                    </a:lnTo>
                    <a:lnTo>
                      <a:pt x="108" y="4"/>
                    </a:lnTo>
                    <a:lnTo>
                      <a:pt x="94" y="14"/>
                    </a:lnTo>
                    <a:lnTo>
                      <a:pt x="90" y="46"/>
                    </a:lnTo>
                    <a:lnTo>
                      <a:pt x="54" y="68"/>
                    </a:lnTo>
                    <a:lnTo>
                      <a:pt x="28" y="84"/>
                    </a:lnTo>
                    <a:lnTo>
                      <a:pt x="20" y="86"/>
                    </a:lnTo>
                    <a:lnTo>
                      <a:pt x="12" y="82"/>
                    </a:lnTo>
                    <a:lnTo>
                      <a:pt x="6" y="80"/>
                    </a:lnTo>
                    <a:lnTo>
                      <a:pt x="2" y="78"/>
                    </a:lnTo>
                    <a:lnTo>
                      <a:pt x="0" y="74"/>
                    </a:lnTo>
                    <a:lnTo>
                      <a:pt x="10" y="66"/>
                    </a:lnTo>
                    <a:lnTo>
                      <a:pt x="12" y="60"/>
                    </a:lnTo>
                    <a:lnTo>
                      <a:pt x="18" y="56"/>
                    </a:lnTo>
                    <a:lnTo>
                      <a:pt x="22" y="50"/>
                    </a:lnTo>
                    <a:lnTo>
                      <a:pt x="18" y="46"/>
                    </a:lnTo>
                    <a:lnTo>
                      <a:pt x="10" y="4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" name="Freeform 207">
                <a:extLst>
                  <a:ext uri="{FF2B5EF4-FFF2-40B4-BE49-F238E27FC236}">
                    <a16:creationId xmlns:a16="http://schemas.microsoft.com/office/drawing/2014/main" id="{9106B679-5248-412A-88B7-A4592E3D4F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9477" y="3222393"/>
                <a:ext cx="36194" cy="96518"/>
              </a:xfrm>
              <a:custGeom>
                <a:avLst/>
                <a:gdLst/>
                <a:ahLst/>
                <a:cxnLst>
                  <a:cxn ang="0">
                    <a:pos x="16" y="14"/>
                  </a:cxn>
                  <a:cxn ang="0">
                    <a:pos x="22" y="14"/>
                  </a:cxn>
                  <a:cxn ang="0">
                    <a:pos x="24" y="8"/>
                  </a:cxn>
                  <a:cxn ang="0">
                    <a:pos x="22" y="6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4" y="6"/>
                  </a:cxn>
                  <a:cxn ang="0">
                    <a:pos x="12" y="14"/>
                  </a:cxn>
                  <a:cxn ang="0">
                    <a:pos x="10" y="20"/>
                  </a:cxn>
                  <a:cxn ang="0">
                    <a:pos x="6" y="26"/>
                  </a:cxn>
                  <a:cxn ang="0">
                    <a:pos x="4" y="30"/>
                  </a:cxn>
                  <a:cxn ang="0">
                    <a:pos x="0" y="36"/>
                  </a:cxn>
                  <a:cxn ang="0">
                    <a:pos x="2" y="40"/>
                  </a:cxn>
                  <a:cxn ang="0">
                    <a:pos x="6" y="48"/>
                  </a:cxn>
                  <a:cxn ang="0">
                    <a:pos x="10" y="58"/>
                  </a:cxn>
                  <a:cxn ang="0">
                    <a:pos x="12" y="64"/>
                  </a:cxn>
                  <a:cxn ang="0">
                    <a:pos x="18" y="52"/>
                  </a:cxn>
                  <a:cxn ang="0">
                    <a:pos x="20" y="42"/>
                  </a:cxn>
                  <a:cxn ang="0">
                    <a:pos x="20" y="30"/>
                  </a:cxn>
                  <a:cxn ang="0">
                    <a:pos x="16" y="30"/>
                  </a:cxn>
                  <a:cxn ang="0">
                    <a:pos x="14" y="18"/>
                  </a:cxn>
                  <a:cxn ang="0">
                    <a:pos x="16" y="14"/>
                  </a:cxn>
                </a:cxnLst>
                <a:rect l="0" t="0" r="r" b="b"/>
                <a:pathLst>
                  <a:path w="24" h="64">
                    <a:moveTo>
                      <a:pt x="16" y="14"/>
                    </a:moveTo>
                    <a:lnTo>
                      <a:pt x="22" y="14"/>
                    </a:lnTo>
                    <a:lnTo>
                      <a:pt x="24" y="8"/>
                    </a:lnTo>
                    <a:lnTo>
                      <a:pt x="22" y="6"/>
                    </a:lnTo>
                    <a:lnTo>
                      <a:pt x="20" y="2"/>
                    </a:lnTo>
                    <a:lnTo>
                      <a:pt x="14" y="0"/>
                    </a:lnTo>
                    <a:lnTo>
                      <a:pt x="14" y="6"/>
                    </a:lnTo>
                    <a:lnTo>
                      <a:pt x="12" y="14"/>
                    </a:lnTo>
                    <a:lnTo>
                      <a:pt x="10" y="20"/>
                    </a:lnTo>
                    <a:lnTo>
                      <a:pt x="6" y="26"/>
                    </a:lnTo>
                    <a:lnTo>
                      <a:pt x="4" y="30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6" y="48"/>
                    </a:lnTo>
                    <a:lnTo>
                      <a:pt x="10" y="58"/>
                    </a:lnTo>
                    <a:lnTo>
                      <a:pt x="12" y="64"/>
                    </a:lnTo>
                    <a:lnTo>
                      <a:pt x="18" y="52"/>
                    </a:lnTo>
                    <a:lnTo>
                      <a:pt x="20" y="42"/>
                    </a:lnTo>
                    <a:lnTo>
                      <a:pt x="20" y="30"/>
                    </a:lnTo>
                    <a:lnTo>
                      <a:pt x="16" y="30"/>
                    </a:lnTo>
                    <a:lnTo>
                      <a:pt x="14" y="18"/>
                    </a:lnTo>
                    <a:lnTo>
                      <a:pt x="16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" name="Freeform 208">
                <a:extLst>
                  <a:ext uri="{FF2B5EF4-FFF2-40B4-BE49-F238E27FC236}">
                    <a16:creationId xmlns:a16="http://schemas.microsoft.com/office/drawing/2014/main" id="{7A24ACFE-B444-4B4F-AD22-99709D5EE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7107" y="3104762"/>
                <a:ext cx="214149" cy="223197"/>
              </a:xfrm>
              <a:custGeom>
                <a:avLst/>
                <a:gdLst/>
                <a:ahLst/>
                <a:cxnLst>
                  <a:cxn ang="0">
                    <a:pos x="90" y="2"/>
                  </a:cxn>
                  <a:cxn ang="0">
                    <a:pos x="94" y="10"/>
                  </a:cxn>
                  <a:cxn ang="0">
                    <a:pos x="106" y="28"/>
                  </a:cxn>
                  <a:cxn ang="0">
                    <a:pos x="114" y="30"/>
                  </a:cxn>
                  <a:cxn ang="0">
                    <a:pos x="110" y="36"/>
                  </a:cxn>
                  <a:cxn ang="0">
                    <a:pos x="112" y="44"/>
                  </a:cxn>
                  <a:cxn ang="0">
                    <a:pos x="106" y="48"/>
                  </a:cxn>
                  <a:cxn ang="0">
                    <a:pos x="100" y="62"/>
                  </a:cxn>
                  <a:cxn ang="0">
                    <a:pos x="112" y="74"/>
                  </a:cxn>
                  <a:cxn ang="0">
                    <a:pos x="118" y="84"/>
                  </a:cxn>
                  <a:cxn ang="0">
                    <a:pos x="132" y="90"/>
                  </a:cxn>
                  <a:cxn ang="0">
                    <a:pos x="140" y="98"/>
                  </a:cxn>
                  <a:cxn ang="0">
                    <a:pos x="136" y="112"/>
                  </a:cxn>
                  <a:cxn ang="0">
                    <a:pos x="142" y="124"/>
                  </a:cxn>
                  <a:cxn ang="0">
                    <a:pos x="140" y="130"/>
                  </a:cxn>
                  <a:cxn ang="0">
                    <a:pos x="132" y="132"/>
                  </a:cxn>
                  <a:cxn ang="0">
                    <a:pos x="122" y="140"/>
                  </a:cxn>
                  <a:cxn ang="0">
                    <a:pos x="122" y="148"/>
                  </a:cxn>
                  <a:cxn ang="0">
                    <a:pos x="90" y="148"/>
                  </a:cxn>
                  <a:cxn ang="0">
                    <a:pos x="76" y="136"/>
                  </a:cxn>
                  <a:cxn ang="0">
                    <a:pos x="68" y="136"/>
                  </a:cxn>
                  <a:cxn ang="0">
                    <a:pos x="58" y="120"/>
                  </a:cxn>
                  <a:cxn ang="0">
                    <a:pos x="22" y="100"/>
                  </a:cxn>
                  <a:cxn ang="0">
                    <a:pos x="2" y="96"/>
                  </a:cxn>
                  <a:cxn ang="0">
                    <a:pos x="0" y="72"/>
                  </a:cxn>
                  <a:cxn ang="0">
                    <a:pos x="32" y="52"/>
                  </a:cxn>
                  <a:cxn ang="0">
                    <a:pos x="36" y="20"/>
                  </a:cxn>
                  <a:cxn ang="0">
                    <a:pos x="50" y="10"/>
                  </a:cxn>
                  <a:cxn ang="0">
                    <a:pos x="50" y="6"/>
                  </a:cxn>
                  <a:cxn ang="0">
                    <a:pos x="60" y="0"/>
                  </a:cxn>
                  <a:cxn ang="0">
                    <a:pos x="88" y="6"/>
                  </a:cxn>
                  <a:cxn ang="0">
                    <a:pos x="90" y="2"/>
                  </a:cxn>
                </a:cxnLst>
                <a:rect l="0" t="0" r="r" b="b"/>
                <a:pathLst>
                  <a:path w="142" h="148">
                    <a:moveTo>
                      <a:pt x="90" y="2"/>
                    </a:moveTo>
                    <a:lnTo>
                      <a:pt x="94" y="10"/>
                    </a:lnTo>
                    <a:lnTo>
                      <a:pt x="106" y="28"/>
                    </a:lnTo>
                    <a:lnTo>
                      <a:pt x="114" y="30"/>
                    </a:lnTo>
                    <a:lnTo>
                      <a:pt x="110" y="36"/>
                    </a:lnTo>
                    <a:lnTo>
                      <a:pt x="112" y="44"/>
                    </a:lnTo>
                    <a:lnTo>
                      <a:pt x="106" y="48"/>
                    </a:lnTo>
                    <a:lnTo>
                      <a:pt x="100" y="62"/>
                    </a:lnTo>
                    <a:lnTo>
                      <a:pt x="112" y="74"/>
                    </a:lnTo>
                    <a:lnTo>
                      <a:pt x="118" y="84"/>
                    </a:lnTo>
                    <a:lnTo>
                      <a:pt x="132" y="90"/>
                    </a:lnTo>
                    <a:lnTo>
                      <a:pt x="140" y="98"/>
                    </a:lnTo>
                    <a:lnTo>
                      <a:pt x="136" y="112"/>
                    </a:lnTo>
                    <a:lnTo>
                      <a:pt x="142" y="124"/>
                    </a:lnTo>
                    <a:lnTo>
                      <a:pt x="140" y="130"/>
                    </a:lnTo>
                    <a:lnTo>
                      <a:pt x="132" y="132"/>
                    </a:lnTo>
                    <a:lnTo>
                      <a:pt x="122" y="140"/>
                    </a:lnTo>
                    <a:lnTo>
                      <a:pt x="122" y="148"/>
                    </a:lnTo>
                    <a:lnTo>
                      <a:pt x="90" y="148"/>
                    </a:lnTo>
                    <a:lnTo>
                      <a:pt x="76" y="136"/>
                    </a:lnTo>
                    <a:lnTo>
                      <a:pt x="68" y="136"/>
                    </a:lnTo>
                    <a:lnTo>
                      <a:pt x="58" y="120"/>
                    </a:lnTo>
                    <a:lnTo>
                      <a:pt x="22" y="100"/>
                    </a:lnTo>
                    <a:lnTo>
                      <a:pt x="2" y="96"/>
                    </a:lnTo>
                    <a:lnTo>
                      <a:pt x="0" y="72"/>
                    </a:lnTo>
                    <a:lnTo>
                      <a:pt x="32" y="52"/>
                    </a:lnTo>
                    <a:lnTo>
                      <a:pt x="36" y="20"/>
                    </a:lnTo>
                    <a:lnTo>
                      <a:pt x="50" y="10"/>
                    </a:lnTo>
                    <a:lnTo>
                      <a:pt x="50" y="6"/>
                    </a:lnTo>
                    <a:lnTo>
                      <a:pt x="60" y="0"/>
                    </a:lnTo>
                    <a:lnTo>
                      <a:pt x="88" y="6"/>
                    </a:lnTo>
                    <a:lnTo>
                      <a:pt x="9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" name="Freeform 209">
                <a:extLst>
                  <a:ext uri="{FF2B5EF4-FFF2-40B4-BE49-F238E27FC236}">
                    <a16:creationId xmlns:a16="http://schemas.microsoft.com/office/drawing/2014/main" id="{C93D6300-B842-475E-8859-7B9CEC1AF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1094" y="3300813"/>
                <a:ext cx="42226" cy="42226"/>
              </a:xfrm>
              <a:custGeom>
                <a:avLst/>
                <a:gdLst/>
                <a:ahLst/>
                <a:cxnLst>
                  <a:cxn ang="0">
                    <a:pos x="28" y="4"/>
                  </a:cxn>
                  <a:cxn ang="0">
                    <a:pos x="18" y="0"/>
                  </a:cxn>
                  <a:cxn ang="0">
                    <a:pos x="14" y="0"/>
                  </a:cxn>
                  <a:cxn ang="0">
                    <a:pos x="10" y="2"/>
                  </a:cxn>
                  <a:cxn ang="0">
                    <a:pos x="0" y="10"/>
                  </a:cxn>
                  <a:cxn ang="0">
                    <a:pos x="0" y="18"/>
                  </a:cxn>
                  <a:cxn ang="0">
                    <a:pos x="10" y="20"/>
                  </a:cxn>
                  <a:cxn ang="0">
                    <a:pos x="18" y="28"/>
                  </a:cxn>
                  <a:cxn ang="0">
                    <a:pos x="26" y="28"/>
                  </a:cxn>
                  <a:cxn ang="0">
                    <a:pos x="22" y="18"/>
                  </a:cxn>
                  <a:cxn ang="0">
                    <a:pos x="22" y="12"/>
                  </a:cxn>
                  <a:cxn ang="0">
                    <a:pos x="28" y="4"/>
                  </a:cxn>
                </a:cxnLst>
                <a:rect l="0" t="0" r="r" b="b"/>
                <a:pathLst>
                  <a:path w="28" h="28">
                    <a:moveTo>
                      <a:pt x="28" y="4"/>
                    </a:moveTo>
                    <a:lnTo>
                      <a:pt x="18" y="0"/>
                    </a:lnTo>
                    <a:lnTo>
                      <a:pt x="14" y="0"/>
                    </a:lnTo>
                    <a:lnTo>
                      <a:pt x="10" y="2"/>
                    </a:lnTo>
                    <a:lnTo>
                      <a:pt x="0" y="10"/>
                    </a:lnTo>
                    <a:lnTo>
                      <a:pt x="0" y="18"/>
                    </a:lnTo>
                    <a:lnTo>
                      <a:pt x="10" y="20"/>
                    </a:lnTo>
                    <a:lnTo>
                      <a:pt x="18" y="28"/>
                    </a:lnTo>
                    <a:lnTo>
                      <a:pt x="26" y="28"/>
                    </a:lnTo>
                    <a:lnTo>
                      <a:pt x="22" y="18"/>
                    </a:lnTo>
                    <a:lnTo>
                      <a:pt x="22" y="12"/>
                    </a:lnTo>
                    <a:lnTo>
                      <a:pt x="28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" name="Freeform 210">
                <a:extLst>
                  <a:ext uri="{FF2B5EF4-FFF2-40B4-BE49-F238E27FC236}">
                    <a16:creationId xmlns:a16="http://schemas.microsoft.com/office/drawing/2014/main" id="{FBAEF00A-FC92-4BC1-BF30-0B6D5F59A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6661" y="3412412"/>
                <a:ext cx="126679" cy="84453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8" y="34"/>
                  </a:cxn>
                  <a:cxn ang="0">
                    <a:pos x="22" y="50"/>
                  </a:cxn>
                  <a:cxn ang="0">
                    <a:pos x="48" y="56"/>
                  </a:cxn>
                  <a:cxn ang="0">
                    <a:pos x="66" y="56"/>
                  </a:cxn>
                  <a:cxn ang="0">
                    <a:pos x="84" y="24"/>
                  </a:cxn>
                  <a:cxn ang="0">
                    <a:pos x="82" y="10"/>
                  </a:cxn>
                  <a:cxn ang="0">
                    <a:pos x="80" y="2"/>
                  </a:cxn>
                  <a:cxn ang="0">
                    <a:pos x="76" y="0"/>
                  </a:cxn>
                  <a:cxn ang="0">
                    <a:pos x="68" y="10"/>
                  </a:cxn>
                  <a:cxn ang="0">
                    <a:pos x="58" y="18"/>
                  </a:cxn>
                  <a:cxn ang="0">
                    <a:pos x="50" y="28"/>
                  </a:cxn>
                  <a:cxn ang="0">
                    <a:pos x="42" y="30"/>
                  </a:cxn>
                  <a:cxn ang="0">
                    <a:pos x="32" y="26"/>
                  </a:cxn>
                  <a:cxn ang="0">
                    <a:pos x="26" y="30"/>
                  </a:cxn>
                  <a:cxn ang="0">
                    <a:pos x="22" y="32"/>
                  </a:cxn>
                  <a:cxn ang="0">
                    <a:pos x="14" y="30"/>
                  </a:cxn>
                  <a:cxn ang="0">
                    <a:pos x="8" y="24"/>
                  </a:cxn>
                  <a:cxn ang="0">
                    <a:pos x="4" y="20"/>
                  </a:cxn>
                  <a:cxn ang="0">
                    <a:pos x="0" y="24"/>
                  </a:cxn>
                </a:cxnLst>
                <a:rect l="0" t="0" r="r" b="b"/>
                <a:pathLst>
                  <a:path w="84" h="56">
                    <a:moveTo>
                      <a:pt x="0" y="24"/>
                    </a:moveTo>
                    <a:lnTo>
                      <a:pt x="8" y="34"/>
                    </a:lnTo>
                    <a:lnTo>
                      <a:pt x="22" y="50"/>
                    </a:lnTo>
                    <a:lnTo>
                      <a:pt x="48" y="56"/>
                    </a:lnTo>
                    <a:lnTo>
                      <a:pt x="66" y="56"/>
                    </a:lnTo>
                    <a:lnTo>
                      <a:pt x="84" y="24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6" y="0"/>
                    </a:lnTo>
                    <a:lnTo>
                      <a:pt x="68" y="10"/>
                    </a:lnTo>
                    <a:lnTo>
                      <a:pt x="58" y="18"/>
                    </a:lnTo>
                    <a:lnTo>
                      <a:pt x="50" y="28"/>
                    </a:lnTo>
                    <a:lnTo>
                      <a:pt x="42" y="30"/>
                    </a:lnTo>
                    <a:lnTo>
                      <a:pt x="32" y="26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14" y="30"/>
                    </a:lnTo>
                    <a:lnTo>
                      <a:pt x="8" y="24"/>
                    </a:lnTo>
                    <a:lnTo>
                      <a:pt x="4" y="2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2" name="Freeform 211">
                <a:extLst>
                  <a:ext uri="{FF2B5EF4-FFF2-40B4-BE49-F238E27FC236}">
                    <a16:creationId xmlns:a16="http://schemas.microsoft.com/office/drawing/2014/main" id="{55BEC6C8-37A0-49E6-9C36-9899AC5DF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774" y="3448606"/>
                <a:ext cx="187003" cy="196052"/>
              </a:xfrm>
              <a:custGeom>
                <a:avLst/>
                <a:gdLst/>
                <a:ahLst/>
                <a:cxnLst>
                  <a:cxn ang="0">
                    <a:pos x="52" y="30"/>
                  </a:cxn>
                  <a:cxn ang="0">
                    <a:pos x="70" y="0"/>
                  </a:cxn>
                  <a:cxn ang="0">
                    <a:pos x="82" y="8"/>
                  </a:cxn>
                  <a:cxn ang="0">
                    <a:pos x="90" y="14"/>
                  </a:cxn>
                  <a:cxn ang="0">
                    <a:pos x="102" y="16"/>
                  </a:cxn>
                  <a:cxn ang="0">
                    <a:pos x="124" y="36"/>
                  </a:cxn>
                  <a:cxn ang="0">
                    <a:pos x="116" y="50"/>
                  </a:cxn>
                  <a:cxn ang="0">
                    <a:pos x="104" y="64"/>
                  </a:cxn>
                  <a:cxn ang="0">
                    <a:pos x="98" y="66"/>
                  </a:cxn>
                  <a:cxn ang="0">
                    <a:pos x="86" y="70"/>
                  </a:cxn>
                  <a:cxn ang="0">
                    <a:pos x="88" y="80"/>
                  </a:cxn>
                  <a:cxn ang="0">
                    <a:pos x="90" y="90"/>
                  </a:cxn>
                  <a:cxn ang="0">
                    <a:pos x="80" y="92"/>
                  </a:cxn>
                  <a:cxn ang="0">
                    <a:pos x="72" y="98"/>
                  </a:cxn>
                  <a:cxn ang="0">
                    <a:pos x="68" y="104"/>
                  </a:cxn>
                  <a:cxn ang="0">
                    <a:pos x="68" y="110"/>
                  </a:cxn>
                  <a:cxn ang="0">
                    <a:pos x="54" y="112"/>
                  </a:cxn>
                  <a:cxn ang="0">
                    <a:pos x="52" y="118"/>
                  </a:cxn>
                  <a:cxn ang="0">
                    <a:pos x="46" y="128"/>
                  </a:cxn>
                  <a:cxn ang="0">
                    <a:pos x="26" y="126"/>
                  </a:cxn>
                  <a:cxn ang="0">
                    <a:pos x="16" y="130"/>
                  </a:cxn>
                  <a:cxn ang="0">
                    <a:pos x="0" y="94"/>
                  </a:cxn>
                  <a:cxn ang="0">
                    <a:pos x="12" y="84"/>
                  </a:cxn>
                  <a:cxn ang="0">
                    <a:pos x="48" y="72"/>
                  </a:cxn>
                  <a:cxn ang="0">
                    <a:pos x="56" y="54"/>
                  </a:cxn>
                  <a:cxn ang="0">
                    <a:pos x="56" y="40"/>
                  </a:cxn>
                  <a:cxn ang="0">
                    <a:pos x="52" y="30"/>
                  </a:cxn>
                </a:cxnLst>
                <a:rect l="0" t="0" r="r" b="b"/>
                <a:pathLst>
                  <a:path w="124" h="130">
                    <a:moveTo>
                      <a:pt x="52" y="30"/>
                    </a:moveTo>
                    <a:lnTo>
                      <a:pt x="70" y="0"/>
                    </a:lnTo>
                    <a:lnTo>
                      <a:pt x="82" y="8"/>
                    </a:lnTo>
                    <a:lnTo>
                      <a:pt x="90" y="14"/>
                    </a:lnTo>
                    <a:lnTo>
                      <a:pt x="102" y="16"/>
                    </a:lnTo>
                    <a:lnTo>
                      <a:pt x="124" y="36"/>
                    </a:lnTo>
                    <a:lnTo>
                      <a:pt x="116" y="50"/>
                    </a:lnTo>
                    <a:lnTo>
                      <a:pt x="104" y="64"/>
                    </a:lnTo>
                    <a:lnTo>
                      <a:pt x="98" y="66"/>
                    </a:lnTo>
                    <a:lnTo>
                      <a:pt x="86" y="70"/>
                    </a:lnTo>
                    <a:lnTo>
                      <a:pt x="88" y="80"/>
                    </a:lnTo>
                    <a:lnTo>
                      <a:pt x="90" y="90"/>
                    </a:lnTo>
                    <a:lnTo>
                      <a:pt x="80" y="92"/>
                    </a:lnTo>
                    <a:lnTo>
                      <a:pt x="72" y="98"/>
                    </a:lnTo>
                    <a:lnTo>
                      <a:pt x="68" y="104"/>
                    </a:lnTo>
                    <a:lnTo>
                      <a:pt x="68" y="110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46" y="128"/>
                    </a:lnTo>
                    <a:lnTo>
                      <a:pt x="26" y="126"/>
                    </a:lnTo>
                    <a:lnTo>
                      <a:pt x="16" y="130"/>
                    </a:lnTo>
                    <a:lnTo>
                      <a:pt x="0" y="94"/>
                    </a:lnTo>
                    <a:lnTo>
                      <a:pt x="12" y="84"/>
                    </a:lnTo>
                    <a:lnTo>
                      <a:pt x="48" y="72"/>
                    </a:lnTo>
                    <a:lnTo>
                      <a:pt x="56" y="54"/>
                    </a:lnTo>
                    <a:lnTo>
                      <a:pt x="56" y="40"/>
                    </a:lnTo>
                    <a:lnTo>
                      <a:pt x="52" y="3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" name="Freeform 212">
                <a:extLst>
                  <a:ext uri="{FF2B5EF4-FFF2-40B4-BE49-F238E27FC236}">
                    <a16:creationId xmlns:a16="http://schemas.microsoft.com/office/drawing/2014/main" id="{218B0075-6D1C-4FDD-B647-B2F310EDE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7593" y="3590367"/>
                <a:ext cx="244310" cy="150809"/>
              </a:xfrm>
              <a:custGeom>
                <a:avLst/>
                <a:gdLst/>
                <a:ahLst/>
                <a:cxnLst>
                  <a:cxn ang="0">
                    <a:pos x="50" y="86"/>
                  </a:cxn>
                  <a:cxn ang="0">
                    <a:pos x="42" y="92"/>
                  </a:cxn>
                  <a:cxn ang="0">
                    <a:pos x="36" y="100"/>
                  </a:cxn>
                  <a:cxn ang="0">
                    <a:pos x="16" y="100"/>
                  </a:cxn>
                  <a:cxn ang="0">
                    <a:pos x="8" y="96"/>
                  </a:cxn>
                  <a:cxn ang="0">
                    <a:pos x="0" y="66"/>
                  </a:cxn>
                  <a:cxn ang="0">
                    <a:pos x="0" y="42"/>
                  </a:cxn>
                  <a:cxn ang="0">
                    <a:pos x="8" y="24"/>
                  </a:cxn>
                  <a:cxn ang="0">
                    <a:pos x="42" y="22"/>
                  </a:cxn>
                  <a:cxn ang="0">
                    <a:pos x="72" y="28"/>
                  </a:cxn>
                  <a:cxn ang="0">
                    <a:pos x="98" y="4"/>
                  </a:cxn>
                  <a:cxn ang="0">
                    <a:pos x="128" y="0"/>
                  </a:cxn>
                  <a:cxn ang="0">
                    <a:pos x="146" y="0"/>
                  </a:cxn>
                  <a:cxn ang="0">
                    <a:pos x="162" y="36"/>
                  </a:cxn>
                  <a:cxn ang="0">
                    <a:pos x="150" y="42"/>
                  </a:cxn>
                  <a:cxn ang="0">
                    <a:pos x="142" y="48"/>
                  </a:cxn>
                  <a:cxn ang="0">
                    <a:pos x="142" y="56"/>
                  </a:cxn>
                  <a:cxn ang="0">
                    <a:pos x="136" y="60"/>
                  </a:cxn>
                  <a:cxn ang="0">
                    <a:pos x="114" y="66"/>
                  </a:cxn>
                  <a:cxn ang="0">
                    <a:pos x="104" y="68"/>
                  </a:cxn>
                  <a:cxn ang="0">
                    <a:pos x="96" y="80"/>
                  </a:cxn>
                  <a:cxn ang="0">
                    <a:pos x="78" y="78"/>
                  </a:cxn>
                  <a:cxn ang="0">
                    <a:pos x="70" y="88"/>
                  </a:cxn>
                  <a:cxn ang="0">
                    <a:pos x="56" y="88"/>
                  </a:cxn>
                  <a:cxn ang="0">
                    <a:pos x="50" y="86"/>
                  </a:cxn>
                </a:cxnLst>
                <a:rect l="0" t="0" r="r" b="b"/>
                <a:pathLst>
                  <a:path w="162" h="100">
                    <a:moveTo>
                      <a:pt x="50" y="86"/>
                    </a:moveTo>
                    <a:lnTo>
                      <a:pt x="42" y="92"/>
                    </a:lnTo>
                    <a:lnTo>
                      <a:pt x="36" y="100"/>
                    </a:lnTo>
                    <a:lnTo>
                      <a:pt x="16" y="100"/>
                    </a:lnTo>
                    <a:lnTo>
                      <a:pt x="8" y="96"/>
                    </a:lnTo>
                    <a:lnTo>
                      <a:pt x="0" y="66"/>
                    </a:lnTo>
                    <a:lnTo>
                      <a:pt x="0" y="42"/>
                    </a:lnTo>
                    <a:lnTo>
                      <a:pt x="8" y="24"/>
                    </a:lnTo>
                    <a:lnTo>
                      <a:pt x="42" y="22"/>
                    </a:lnTo>
                    <a:lnTo>
                      <a:pt x="72" y="28"/>
                    </a:lnTo>
                    <a:lnTo>
                      <a:pt x="98" y="4"/>
                    </a:lnTo>
                    <a:lnTo>
                      <a:pt x="128" y="0"/>
                    </a:lnTo>
                    <a:lnTo>
                      <a:pt x="146" y="0"/>
                    </a:lnTo>
                    <a:lnTo>
                      <a:pt x="162" y="36"/>
                    </a:lnTo>
                    <a:lnTo>
                      <a:pt x="150" y="42"/>
                    </a:lnTo>
                    <a:lnTo>
                      <a:pt x="142" y="48"/>
                    </a:lnTo>
                    <a:lnTo>
                      <a:pt x="142" y="56"/>
                    </a:lnTo>
                    <a:lnTo>
                      <a:pt x="136" y="60"/>
                    </a:lnTo>
                    <a:lnTo>
                      <a:pt x="114" y="66"/>
                    </a:lnTo>
                    <a:lnTo>
                      <a:pt x="104" y="68"/>
                    </a:lnTo>
                    <a:lnTo>
                      <a:pt x="96" y="80"/>
                    </a:lnTo>
                    <a:lnTo>
                      <a:pt x="78" y="78"/>
                    </a:lnTo>
                    <a:lnTo>
                      <a:pt x="70" y="88"/>
                    </a:lnTo>
                    <a:lnTo>
                      <a:pt x="56" y="88"/>
                    </a:lnTo>
                    <a:lnTo>
                      <a:pt x="50" y="8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4" name="Freeform 213">
                <a:extLst>
                  <a:ext uri="{FF2B5EF4-FFF2-40B4-BE49-F238E27FC236}">
                    <a16:creationId xmlns:a16="http://schemas.microsoft.com/office/drawing/2014/main" id="{3ABD0A59-D458-4BFB-A81F-AC1534193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7755" y="3041422"/>
                <a:ext cx="461475" cy="389087"/>
              </a:xfrm>
              <a:custGeom>
                <a:avLst/>
                <a:gdLst/>
                <a:ahLst/>
                <a:cxnLst>
                  <a:cxn ang="0">
                    <a:pos x="80" y="38"/>
                  </a:cxn>
                  <a:cxn ang="0">
                    <a:pos x="112" y="56"/>
                  </a:cxn>
                  <a:cxn ang="0">
                    <a:pos x="156" y="48"/>
                  </a:cxn>
                  <a:cxn ang="0">
                    <a:pos x="204" y="28"/>
                  </a:cxn>
                  <a:cxn ang="0">
                    <a:pos x="256" y="52"/>
                  </a:cxn>
                  <a:cxn ang="0">
                    <a:pos x="274" y="78"/>
                  </a:cxn>
                  <a:cxn ang="0">
                    <a:pos x="262" y="126"/>
                  </a:cxn>
                  <a:cxn ang="0">
                    <a:pos x="282" y="150"/>
                  </a:cxn>
                  <a:cxn ang="0">
                    <a:pos x="266" y="176"/>
                  </a:cxn>
                  <a:cxn ang="0">
                    <a:pos x="286" y="202"/>
                  </a:cxn>
                  <a:cxn ang="0">
                    <a:pos x="298" y="224"/>
                  </a:cxn>
                  <a:cxn ang="0">
                    <a:pos x="306" y="232"/>
                  </a:cxn>
                  <a:cxn ang="0">
                    <a:pos x="278" y="242"/>
                  </a:cxn>
                  <a:cxn ang="0">
                    <a:pos x="236" y="254"/>
                  </a:cxn>
                  <a:cxn ang="0">
                    <a:pos x="206" y="230"/>
                  </a:cxn>
                  <a:cxn ang="0">
                    <a:pos x="188" y="224"/>
                  </a:cxn>
                  <a:cxn ang="0">
                    <a:pos x="164" y="234"/>
                  </a:cxn>
                  <a:cxn ang="0">
                    <a:pos x="118" y="206"/>
                  </a:cxn>
                  <a:cxn ang="0">
                    <a:pos x="98" y="176"/>
                  </a:cxn>
                  <a:cxn ang="0">
                    <a:pos x="70" y="176"/>
                  </a:cxn>
                  <a:cxn ang="0">
                    <a:pos x="62" y="166"/>
                  </a:cxn>
                  <a:cxn ang="0">
                    <a:pos x="60" y="140"/>
                  </a:cxn>
                  <a:cxn ang="0">
                    <a:pos x="38" y="126"/>
                  </a:cxn>
                  <a:cxn ang="0">
                    <a:pos x="26" y="90"/>
                  </a:cxn>
                  <a:cxn ang="0">
                    <a:pos x="30" y="78"/>
                  </a:cxn>
                  <a:cxn ang="0">
                    <a:pos x="26" y="70"/>
                  </a:cxn>
                  <a:cxn ang="0">
                    <a:pos x="10" y="44"/>
                  </a:cxn>
                  <a:cxn ang="0">
                    <a:pos x="4" y="24"/>
                  </a:cxn>
                  <a:cxn ang="0">
                    <a:pos x="0" y="8"/>
                  </a:cxn>
                  <a:cxn ang="0">
                    <a:pos x="10" y="2"/>
                  </a:cxn>
                  <a:cxn ang="0">
                    <a:pos x="32" y="18"/>
                  </a:cxn>
                  <a:cxn ang="0">
                    <a:pos x="42" y="14"/>
                  </a:cxn>
                  <a:cxn ang="0">
                    <a:pos x="60" y="0"/>
                  </a:cxn>
                  <a:cxn ang="0">
                    <a:pos x="64" y="10"/>
                  </a:cxn>
                  <a:cxn ang="0">
                    <a:pos x="62" y="18"/>
                  </a:cxn>
                  <a:cxn ang="0">
                    <a:pos x="76" y="24"/>
                  </a:cxn>
                </a:cxnLst>
                <a:rect l="0" t="0" r="r" b="b"/>
                <a:pathLst>
                  <a:path w="306" h="258">
                    <a:moveTo>
                      <a:pt x="76" y="24"/>
                    </a:moveTo>
                    <a:lnTo>
                      <a:pt x="80" y="38"/>
                    </a:lnTo>
                    <a:lnTo>
                      <a:pt x="100" y="48"/>
                    </a:lnTo>
                    <a:lnTo>
                      <a:pt x="112" y="56"/>
                    </a:lnTo>
                    <a:lnTo>
                      <a:pt x="142" y="56"/>
                    </a:lnTo>
                    <a:lnTo>
                      <a:pt x="156" y="48"/>
                    </a:lnTo>
                    <a:lnTo>
                      <a:pt x="178" y="32"/>
                    </a:lnTo>
                    <a:lnTo>
                      <a:pt x="204" y="28"/>
                    </a:lnTo>
                    <a:lnTo>
                      <a:pt x="226" y="36"/>
                    </a:lnTo>
                    <a:lnTo>
                      <a:pt x="256" y="52"/>
                    </a:lnTo>
                    <a:lnTo>
                      <a:pt x="272" y="56"/>
                    </a:lnTo>
                    <a:lnTo>
                      <a:pt x="274" y="78"/>
                    </a:lnTo>
                    <a:lnTo>
                      <a:pt x="264" y="98"/>
                    </a:lnTo>
                    <a:lnTo>
                      <a:pt x="262" y="126"/>
                    </a:lnTo>
                    <a:lnTo>
                      <a:pt x="268" y="150"/>
                    </a:lnTo>
                    <a:lnTo>
                      <a:pt x="282" y="150"/>
                    </a:lnTo>
                    <a:lnTo>
                      <a:pt x="280" y="162"/>
                    </a:lnTo>
                    <a:lnTo>
                      <a:pt x="266" y="176"/>
                    </a:lnTo>
                    <a:lnTo>
                      <a:pt x="272" y="186"/>
                    </a:lnTo>
                    <a:lnTo>
                      <a:pt x="286" y="202"/>
                    </a:lnTo>
                    <a:lnTo>
                      <a:pt x="298" y="212"/>
                    </a:lnTo>
                    <a:lnTo>
                      <a:pt x="298" y="224"/>
                    </a:lnTo>
                    <a:lnTo>
                      <a:pt x="306" y="224"/>
                    </a:lnTo>
                    <a:lnTo>
                      <a:pt x="306" y="232"/>
                    </a:lnTo>
                    <a:lnTo>
                      <a:pt x="292" y="234"/>
                    </a:lnTo>
                    <a:lnTo>
                      <a:pt x="278" y="242"/>
                    </a:lnTo>
                    <a:lnTo>
                      <a:pt x="278" y="258"/>
                    </a:lnTo>
                    <a:lnTo>
                      <a:pt x="236" y="254"/>
                    </a:lnTo>
                    <a:lnTo>
                      <a:pt x="208" y="246"/>
                    </a:lnTo>
                    <a:lnTo>
                      <a:pt x="206" y="230"/>
                    </a:lnTo>
                    <a:lnTo>
                      <a:pt x="196" y="222"/>
                    </a:lnTo>
                    <a:lnTo>
                      <a:pt x="188" y="224"/>
                    </a:lnTo>
                    <a:lnTo>
                      <a:pt x="178" y="232"/>
                    </a:lnTo>
                    <a:lnTo>
                      <a:pt x="164" y="234"/>
                    </a:lnTo>
                    <a:lnTo>
                      <a:pt x="138" y="224"/>
                    </a:lnTo>
                    <a:lnTo>
                      <a:pt x="118" y="206"/>
                    </a:lnTo>
                    <a:lnTo>
                      <a:pt x="104" y="188"/>
                    </a:lnTo>
                    <a:lnTo>
                      <a:pt x="98" y="176"/>
                    </a:lnTo>
                    <a:lnTo>
                      <a:pt x="80" y="172"/>
                    </a:lnTo>
                    <a:lnTo>
                      <a:pt x="70" y="176"/>
                    </a:lnTo>
                    <a:lnTo>
                      <a:pt x="60" y="172"/>
                    </a:lnTo>
                    <a:lnTo>
                      <a:pt x="62" y="166"/>
                    </a:lnTo>
                    <a:lnTo>
                      <a:pt x="56" y="154"/>
                    </a:lnTo>
                    <a:lnTo>
                      <a:pt x="60" y="140"/>
                    </a:lnTo>
                    <a:lnTo>
                      <a:pt x="48" y="130"/>
                    </a:lnTo>
                    <a:lnTo>
                      <a:pt x="38" y="126"/>
                    </a:lnTo>
                    <a:lnTo>
                      <a:pt x="20" y="104"/>
                    </a:lnTo>
                    <a:lnTo>
                      <a:pt x="26" y="90"/>
                    </a:lnTo>
                    <a:lnTo>
                      <a:pt x="32" y="86"/>
                    </a:lnTo>
                    <a:lnTo>
                      <a:pt x="30" y="78"/>
                    </a:lnTo>
                    <a:lnTo>
                      <a:pt x="34" y="72"/>
                    </a:lnTo>
                    <a:lnTo>
                      <a:pt x="26" y="70"/>
                    </a:lnTo>
                    <a:lnTo>
                      <a:pt x="16" y="54"/>
                    </a:lnTo>
                    <a:lnTo>
                      <a:pt x="10" y="44"/>
                    </a:lnTo>
                    <a:lnTo>
                      <a:pt x="6" y="34"/>
                    </a:lnTo>
                    <a:lnTo>
                      <a:pt x="4" y="24"/>
                    </a:lnTo>
                    <a:lnTo>
                      <a:pt x="2" y="16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10" y="2"/>
                    </a:lnTo>
                    <a:lnTo>
                      <a:pt x="24" y="14"/>
                    </a:lnTo>
                    <a:lnTo>
                      <a:pt x="32" y="18"/>
                    </a:lnTo>
                    <a:lnTo>
                      <a:pt x="34" y="12"/>
                    </a:lnTo>
                    <a:lnTo>
                      <a:pt x="42" y="14"/>
                    </a:lnTo>
                    <a:lnTo>
                      <a:pt x="48" y="10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10"/>
                    </a:lnTo>
                    <a:lnTo>
                      <a:pt x="68" y="16"/>
                    </a:lnTo>
                    <a:lnTo>
                      <a:pt x="62" y="18"/>
                    </a:lnTo>
                    <a:lnTo>
                      <a:pt x="68" y="24"/>
                    </a:lnTo>
                    <a:lnTo>
                      <a:pt x="76" y="2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" name="Freeform 214">
                <a:extLst>
                  <a:ext uri="{FF2B5EF4-FFF2-40B4-BE49-F238E27FC236}">
                    <a16:creationId xmlns:a16="http://schemas.microsoft.com/office/drawing/2014/main" id="{FCA1AC46-E6EF-4EAB-B7F3-7A54ABBBD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2874" y="3074600"/>
                <a:ext cx="340828" cy="244310"/>
              </a:xfrm>
              <a:custGeom>
                <a:avLst/>
                <a:gdLst/>
                <a:ahLst/>
                <a:cxnLst>
                  <a:cxn ang="0">
                    <a:pos x="12" y="56"/>
                  </a:cxn>
                  <a:cxn ang="0">
                    <a:pos x="24" y="56"/>
                  </a:cxn>
                  <a:cxn ang="0">
                    <a:pos x="34" y="60"/>
                  </a:cxn>
                  <a:cxn ang="0">
                    <a:pos x="44" y="48"/>
                  </a:cxn>
                  <a:cxn ang="0">
                    <a:pos x="56" y="44"/>
                  </a:cxn>
                  <a:cxn ang="0">
                    <a:pos x="68" y="26"/>
                  </a:cxn>
                  <a:cxn ang="0">
                    <a:pos x="84" y="20"/>
                  </a:cxn>
                  <a:cxn ang="0">
                    <a:pos x="96" y="20"/>
                  </a:cxn>
                  <a:cxn ang="0">
                    <a:pos x="116" y="26"/>
                  </a:cxn>
                  <a:cxn ang="0">
                    <a:pos x="126" y="30"/>
                  </a:cxn>
                  <a:cxn ang="0">
                    <a:pos x="146" y="18"/>
                  </a:cxn>
                  <a:cxn ang="0">
                    <a:pos x="154" y="16"/>
                  </a:cxn>
                  <a:cxn ang="0">
                    <a:pos x="164" y="0"/>
                  </a:cxn>
                  <a:cxn ang="0">
                    <a:pos x="172" y="6"/>
                  </a:cxn>
                  <a:cxn ang="0">
                    <a:pos x="174" y="18"/>
                  </a:cxn>
                  <a:cxn ang="0">
                    <a:pos x="172" y="26"/>
                  </a:cxn>
                  <a:cxn ang="0">
                    <a:pos x="172" y="32"/>
                  </a:cxn>
                  <a:cxn ang="0">
                    <a:pos x="182" y="30"/>
                  </a:cxn>
                  <a:cxn ang="0">
                    <a:pos x="190" y="26"/>
                  </a:cxn>
                  <a:cxn ang="0">
                    <a:pos x="198" y="20"/>
                  </a:cxn>
                  <a:cxn ang="0">
                    <a:pos x="226" y="20"/>
                  </a:cxn>
                  <a:cxn ang="0">
                    <a:pos x="226" y="28"/>
                  </a:cxn>
                  <a:cxn ang="0">
                    <a:pos x="214" y="30"/>
                  </a:cxn>
                  <a:cxn ang="0">
                    <a:pos x="198" y="30"/>
                  </a:cxn>
                  <a:cxn ang="0">
                    <a:pos x="190" y="30"/>
                  </a:cxn>
                  <a:cxn ang="0">
                    <a:pos x="186" y="32"/>
                  </a:cxn>
                  <a:cxn ang="0">
                    <a:pos x="174" y="40"/>
                  </a:cxn>
                  <a:cxn ang="0">
                    <a:pos x="168" y="46"/>
                  </a:cxn>
                  <a:cxn ang="0">
                    <a:pos x="172" y="52"/>
                  </a:cxn>
                  <a:cxn ang="0">
                    <a:pos x="174" y="58"/>
                  </a:cxn>
                  <a:cxn ang="0">
                    <a:pos x="172" y="68"/>
                  </a:cxn>
                  <a:cxn ang="0">
                    <a:pos x="168" y="78"/>
                  </a:cxn>
                  <a:cxn ang="0">
                    <a:pos x="152" y="84"/>
                  </a:cxn>
                  <a:cxn ang="0">
                    <a:pos x="148" y="96"/>
                  </a:cxn>
                  <a:cxn ang="0">
                    <a:pos x="142" y="100"/>
                  </a:cxn>
                  <a:cxn ang="0">
                    <a:pos x="138" y="110"/>
                  </a:cxn>
                  <a:cxn ang="0">
                    <a:pos x="138" y="124"/>
                  </a:cxn>
                  <a:cxn ang="0">
                    <a:pos x="114" y="124"/>
                  </a:cxn>
                  <a:cxn ang="0">
                    <a:pos x="110" y="132"/>
                  </a:cxn>
                  <a:cxn ang="0">
                    <a:pos x="94" y="132"/>
                  </a:cxn>
                  <a:cxn ang="0">
                    <a:pos x="90" y="138"/>
                  </a:cxn>
                  <a:cxn ang="0">
                    <a:pos x="88" y="156"/>
                  </a:cxn>
                  <a:cxn ang="0">
                    <a:pos x="78" y="158"/>
                  </a:cxn>
                  <a:cxn ang="0">
                    <a:pos x="42" y="162"/>
                  </a:cxn>
                  <a:cxn ang="0">
                    <a:pos x="24" y="162"/>
                  </a:cxn>
                  <a:cxn ang="0">
                    <a:pos x="18" y="156"/>
                  </a:cxn>
                  <a:cxn ang="0">
                    <a:pos x="8" y="160"/>
                  </a:cxn>
                  <a:cxn ang="0">
                    <a:pos x="4" y="154"/>
                  </a:cxn>
                  <a:cxn ang="0">
                    <a:pos x="18" y="140"/>
                  </a:cxn>
                  <a:cxn ang="0">
                    <a:pos x="20" y="128"/>
                  </a:cxn>
                  <a:cxn ang="0">
                    <a:pos x="6" y="128"/>
                  </a:cxn>
                  <a:cxn ang="0">
                    <a:pos x="4" y="114"/>
                  </a:cxn>
                  <a:cxn ang="0">
                    <a:pos x="0" y="104"/>
                  </a:cxn>
                  <a:cxn ang="0">
                    <a:pos x="2" y="76"/>
                  </a:cxn>
                  <a:cxn ang="0">
                    <a:pos x="12" y="56"/>
                  </a:cxn>
                </a:cxnLst>
                <a:rect l="0" t="0" r="r" b="b"/>
                <a:pathLst>
                  <a:path w="226" h="162">
                    <a:moveTo>
                      <a:pt x="12" y="56"/>
                    </a:moveTo>
                    <a:lnTo>
                      <a:pt x="24" y="56"/>
                    </a:lnTo>
                    <a:lnTo>
                      <a:pt x="34" y="60"/>
                    </a:lnTo>
                    <a:lnTo>
                      <a:pt x="44" y="48"/>
                    </a:lnTo>
                    <a:lnTo>
                      <a:pt x="56" y="44"/>
                    </a:lnTo>
                    <a:lnTo>
                      <a:pt x="68" y="26"/>
                    </a:lnTo>
                    <a:lnTo>
                      <a:pt x="84" y="20"/>
                    </a:lnTo>
                    <a:lnTo>
                      <a:pt x="96" y="20"/>
                    </a:lnTo>
                    <a:lnTo>
                      <a:pt x="116" y="26"/>
                    </a:lnTo>
                    <a:lnTo>
                      <a:pt x="126" y="30"/>
                    </a:lnTo>
                    <a:lnTo>
                      <a:pt x="146" y="18"/>
                    </a:lnTo>
                    <a:lnTo>
                      <a:pt x="154" y="16"/>
                    </a:lnTo>
                    <a:lnTo>
                      <a:pt x="164" y="0"/>
                    </a:lnTo>
                    <a:lnTo>
                      <a:pt x="172" y="6"/>
                    </a:lnTo>
                    <a:lnTo>
                      <a:pt x="174" y="18"/>
                    </a:lnTo>
                    <a:lnTo>
                      <a:pt x="172" y="26"/>
                    </a:lnTo>
                    <a:lnTo>
                      <a:pt x="172" y="32"/>
                    </a:lnTo>
                    <a:lnTo>
                      <a:pt x="182" y="30"/>
                    </a:lnTo>
                    <a:lnTo>
                      <a:pt x="190" y="26"/>
                    </a:lnTo>
                    <a:lnTo>
                      <a:pt x="198" y="20"/>
                    </a:lnTo>
                    <a:lnTo>
                      <a:pt x="226" y="20"/>
                    </a:lnTo>
                    <a:lnTo>
                      <a:pt x="226" y="28"/>
                    </a:lnTo>
                    <a:lnTo>
                      <a:pt x="214" y="30"/>
                    </a:lnTo>
                    <a:lnTo>
                      <a:pt x="198" y="30"/>
                    </a:lnTo>
                    <a:lnTo>
                      <a:pt x="190" y="30"/>
                    </a:lnTo>
                    <a:lnTo>
                      <a:pt x="186" y="32"/>
                    </a:lnTo>
                    <a:lnTo>
                      <a:pt x="174" y="40"/>
                    </a:lnTo>
                    <a:lnTo>
                      <a:pt x="168" y="46"/>
                    </a:lnTo>
                    <a:lnTo>
                      <a:pt x="172" y="52"/>
                    </a:lnTo>
                    <a:lnTo>
                      <a:pt x="174" y="58"/>
                    </a:lnTo>
                    <a:lnTo>
                      <a:pt x="172" y="68"/>
                    </a:lnTo>
                    <a:lnTo>
                      <a:pt x="168" y="78"/>
                    </a:lnTo>
                    <a:lnTo>
                      <a:pt x="152" y="84"/>
                    </a:lnTo>
                    <a:lnTo>
                      <a:pt x="148" y="96"/>
                    </a:lnTo>
                    <a:lnTo>
                      <a:pt x="142" y="100"/>
                    </a:lnTo>
                    <a:lnTo>
                      <a:pt x="138" y="110"/>
                    </a:lnTo>
                    <a:lnTo>
                      <a:pt x="138" y="124"/>
                    </a:lnTo>
                    <a:lnTo>
                      <a:pt x="114" y="124"/>
                    </a:lnTo>
                    <a:lnTo>
                      <a:pt x="110" y="132"/>
                    </a:lnTo>
                    <a:lnTo>
                      <a:pt x="94" y="132"/>
                    </a:lnTo>
                    <a:lnTo>
                      <a:pt x="90" y="138"/>
                    </a:lnTo>
                    <a:lnTo>
                      <a:pt x="88" y="156"/>
                    </a:lnTo>
                    <a:lnTo>
                      <a:pt x="78" y="158"/>
                    </a:lnTo>
                    <a:lnTo>
                      <a:pt x="42" y="162"/>
                    </a:lnTo>
                    <a:lnTo>
                      <a:pt x="24" y="162"/>
                    </a:lnTo>
                    <a:lnTo>
                      <a:pt x="18" y="156"/>
                    </a:lnTo>
                    <a:lnTo>
                      <a:pt x="8" y="160"/>
                    </a:lnTo>
                    <a:lnTo>
                      <a:pt x="4" y="154"/>
                    </a:lnTo>
                    <a:lnTo>
                      <a:pt x="18" y="140"/>
                    </a:lnTo>
                    <a:lnTo>
                      <a:pt x="20" y="128"/>
                    </a:lnTo>
                    <a:lnTo>
                      <a:pt x="6" y="128"/>
                    </a:lnTo>
                    <a:lnTo>
                      <a:pt x="4" y="114"/>
                    </a:lnTo>
                    <a:lnTo>
                      <a:pt x="0" y="104"/>
                    </a:lnTo>
                    <a:lnTo>
                      <a:pt x="2" y="7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" name="Freeform 215">
                <a:extLst>
                  <a:ext uri="{FF2B5EF4-FFF2-40B4-BE49-F238E27FC236}">
                    <a16:creationId xmlns:a16="http://schemas.microsoft.com/office/drawing/2014/main" id="{F8880221-DC35-4F00-84EC-E6850B3F0F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4939" y="3116827"/>
                <a:ext cx="386071" cy="349877"/>
              </a:xfrm>
              <a:custGeom>
                <a:avLst/>
                <a:gdLst/>
                <a:ahLst/>
                <a:cxnLst>
                  <a:cxn ang="0">
                    <a:pos x="8" y="192"/>
                  </a:cxn>
                  <a:cxn ang="0">
                    <a:pos x="36" y="182"/>
                  </a:cxn>
                  <a:cxn ang="0">
                    <a:pos x="28" y="174"/>
                  </a:cxn>
                  <a:cxn ang="0">
                    <a:pos x="16" y="152"/>
                  </a:cxn>
                  <a:cxn ang="0">
                    <a:pos x="10" y="128"/>
                  </a:cxn>
                  <a:cxn ang="0">
                    <a:pos x="34" y="134"/>
                  </a:cxn>
                  <a:cxn ang="0">
                    <a:pos x="70" y="130"/>
                  </a:cxn>
                  <a:cxn ang="0">
                    <a:pos x="82" y="110"/>
                  </a:cxn>
                  <a:cxn ang="0">
                    <a:pos x="102" y="104"/>
                  </a:cxn>
                  <a:cxn ang="0">
                    <a:pos x="130" y="96"/>
                  </a:cxn>
                  <a:cxn ang="0">
                    <a:pos x="134" y="72"/>
                  </a:cxn>
                  <a:cxn ang="0">
                    <a:pos x="144" y="56"/>
                  </a:cxn>
                  <a:cxn ang="0">
                    <a:pos x="166" y="30"/>
                  </a:cxn>
                  <a:cxn ang="0">
                    <a:pos x="166" y="12"/>
                  </a:cxn>
                  <a:cxn ang="0">
                    <a:pos x="190" y="2"/>
                  </a:cxn>
                  <a:cxn ang="0">
                    <a:pos x="218" y="0"/>
                  </a:cxn>
                  <a:cxn ang="0">
                    <a:pos x="236" y="6"/>
                  </a:cxn>
                  <a:cxn ang="0">
                    <a:pos x="256" y="24"/>
                  </a:cxn>
                  <a:cxn ang="0">
                    <a:pos x="250" y="42"/>
                  </a:cxn>
                  <a:cxn ang="0">
                    <a:pos x="204" y="42"/>
                  </a:cxn>
                  <a:cxn ang="0">
                    <a:pos x="214" y="78"/>
                  </a:cxn>
                  <a:cxn ang="0">
                    <a:pos x="216" y="92"/>
                  </a:cxn>
                  <a:cxn ang="0">
                    <a:pos x="172" y="160"/>
                  </a:cxn>
                  <a:cxn ang="0">
                    <a:pos x="150" y="160"/>
                  </a:cxn>
                  <a:cxn ang="0">
                    <a:pos x="132" y="172"/>
                  </a:cxn>
                  <a:cxn ang="0">
                    <a:pos x="140" y="182"/>
                  </a:cxn>
                  <a:cxn ang="0">
                    <a:pos x="150" y="202"/>
                  </a:cxn>
                  <a:cxn ang="0">
                    <a:pos x="156" y="220"/>
                  </a:cxn>
                  <a:cxn ang="0">
                    <a:pos x="138" y="226"/>
                  </a:cxn>
                  <a:cxn ang="0">
                    <a:pos x="122" y="220"/>
                  </a:cxn>
                  <a:cxn ang="0">
                    <a:pos x="104" y="228"/>
                  </a:cxn>
                  <a:cxn ang="0">
                    <a:pos x="86" y="200"/>
                  </a:cxn>
                  <a:cxn ang="0">
                    <a:pos x="34" y="210"/>
                  </a:cxn>
                </a:cxnLst>
                <a:rect l="0" t="0" r="r" b="b"/>
                <a:pathLst>
                  <a:path w="256" h="232">
                    <a:moveTo>
                      <a:pt x="8" y="208"/>
                    </a:moveTo>
                    <a:lnTo>
                      <a:pt x="8" y="192"/>
                    </a:lnTo>
                    <a:lnTo>
                      <a:pt x="22" y="184"/>
                    </a:lnTo>
                    <a:lnTo>
                      <a:pt x="36" y="182"/>
                    </a:lnTo>
                    <a:lnTo>
                      <a:pt x="36" y="174"/>
                    </a:lnTo>
                    <a:lnTo>
                      <a:pt x="28" y="174"/>
                    </a:lnTo>
                    <a:lnTo>
                      <a:pt x="28" y="162"/>
                    </a:lnTo>
                    <a:lnTo>
                      <a:pt x="16" y="152"/>
                    </a:lnTo>
                    <a:lnTo>
                      <a:pt x="0" y="132"/>
                    </a:lnTo>
                    <a:lnTo>
                      <a:pt x="10" y="128"/>
                    </a:lnTo>
                    <a:lnTo>
                      <a:pt x="16" y="134"/>
                    </a:lnTo>
                    <a:lnTo>
                      <a:pt x="34" y="134"/>
                    </a:lnTo>
                    <a:lnTo>
                      <a:pt x="54" y="132"/>
                    </a:lnTo>
                    <a:lnTo>
                      <a:pt x="70" y="130"/>
                    </a:lnTo>
                    <a:lnTo>
                      <a:pt x="80" y="128"/>
                    </a:lnTo>
                    <a:lnTo>
                      <a:pt x="82" y="110"/>
                    </a:lnTo>
                    <a:lnTo>
                      <a:pt x="86" y="104"/>
                    </a:lnTo>
                    <a:lnTo>
                      <a:pt x="102" y="104"/>
                    </a:lnTo>
                    <a:lnTo>
                      <a:pt x="106" y="96"/>
                    </a:lnTo>
                    <a:lnTo>
                      <a:pt x="130" y="96"/>
                    </a:lnTo>
                    <a:lnTo>
                      <a:pt x="130" y="82"/>
                    </a:lnTo>
                    <a:lnTo>
                      <a:pt x="134" y="72"/>
                    </a:lnTo>
                    <a:lnTo>
                      <a:pt x="140" y="68"/>
                    </a:lnTo>
                    <a:lnTo>
                      <a:pt x="144" y="56"/>
                    </a:lnTo>
                    <a:lnTo>
                      <a:pt x="160" y="50"/>
                    </a:lnTo>
                    <a:lnTo>
                      <a:pt x="166" y="30"/>
                    </a:lnTo>
                    <a:lnTo>
                      <a:pt x="160" y="18"/>
                    </a:lnTo>
                    <a:lnTo>
                      <a:pt x="166" y="12"/>
                    </a:lnTo>
                    <a:lnTo>
                      <a:pt x="182" y="2"/>
                    </a:lnTo>
                    <a:lnTo>
                      <a:pt x="190" y="2"/>
                    </a:lnTo>
                    <a:lnTo>
                      <a:pt x="206" y="2"/>
                    </a:lnTo>
                    <a:lnTo>
                      <a:pt x="218" y="0"/>
                    </a:lnTo>
                    <a:lnTo>
                      <a:pt x="224" y="2"/>
                    </a:lnTo>
                    <a:lnTo>
                      <a:pt x="236" y="6"/>
                    </a:lnTo>
                    <a:lnTo>
                      <a:pt x="236" y="16"/>
                    </a:lnTo>
                    <a:lnTo>
                      <a:pt x="256" y="24"/>
                    </a:lnTo>
                    <a:lnTo>
                      <a:pt x="254" y="30"/>
                    </a:lnTo>
                    <a:lnTo>
                      <a:pt x="250" y="42"/>
                    </a:lnTo>
                    <a:lnTo>
                      <a:pt x="234" y="46"/>
                    </a:lnTo>
                    <a:lnTo>
                      <a:pt x="204" y="42"/>
                    </a:lnTo>
                    <a:lnTo>
                      <a:pt x="206" y="72"/>
                    </a:lnTo>
                    <a:lnTo>
                      <a:pt x="214" y="78"/>
                    </a:lnTo>
                    <a:lnTo>
                      <a:pt x="222" y="86"/>
                    </a:lnTo>
                    <a:lnTo>
                      <a:pt x="216" y="92"/>
                    </a:lnTo>
                    <a:lnTo>
                      <a:pt x="214" y="106"/>
                    </a:lnTo>
                    <a:lnTo>
                      <a:pt x="172" y="160"/>
                    </a:lnTo>
                    <a:lnTo>
                      <a:pt x="158" y="164"/>
                    </a:lnTo>
                    <a:lnTo>
                      <a:pt x="150" y="160"/>
                    </a:lnTo>
                    <a:lnTo>
                      <a:pt x="142" y="160"/>
                    </a:lnTo>
                    <a:lnTo>
                      <a:pt x="132" y="172"/>
                    </a:lnTo>
                    <a:lnTo>
                      <a:pt x="132" y="182"/>
                    </a:lnTo>
                    <a:lnTo>
                      <a:pt x="140" y="182"/>
                    </a:lnTo>
                    <a:lnTo>
                      <a:pt x="144" y="196"/>
                    </a:lnTo>
                    <a:lnTo>
                      <a:pt x="150" y="202"/>
                    </a:lnTo>
                    <a:lnTo>
                      <a:pt x="156" y="210"/>
                    </a:lnTo>
                    <a:lnTo>
                      <a:pt x="156" y="220"/>
                    </a:lnTo>
                    <a:lnTo>
                      <a:pt x="142" y="220"/>
                    </a:lnTo>
                    <a:lnTo>
                      <a:pt x="138" y="226"/>
                    </a:lnTo>
                    <a:lnTo>
                      <a:pt x="130" y="220"/>
                    </a:lnTo>
                    <a:lnTo>
                      <a:pt x="122" y="220"/>
                    </a:lnTo>
                    <a:lnTo>
                      <a:pt x="116" y="232"/>
                    </a:lnTo>
                    <a:lnTo>
                      <a:pt x="104" y="228"/>
                    </a:lnTo>
                    <a:lnTo>
                      <a:pt x="86" y="204"/>
                    </a:lnTo>
                    <a:lnTo>
                      <a:pt x="86" y="200"/>
                    </a:lnTo>
                    <a:lnTo>
                      <a:pt x="38" y="204"/>
                    </a:lnTo>
                    <a:lnTo>
                      <a:pt x="34" y="210"/>
                    </a:lnTo>
                    <a:lnTo>
                      <a:pt x="8" y="20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" name="Freeform 216">
                <a:extLst>
                  <a:ext uri="{FF2B5EF4-FFF2-40B4-BE49-F238E27FC236}">
                    <a16:creationId xmlns:a16="http://schemas.microsoft.com/office/drawing/2014/main" id="{789636DF-3DDE-47CB-9900-5B2760339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574" y="3213344"/>
                <a:ext cx="102550" cy="114615"/>
              </a:xfrm>
              <a:custGeom>
                <a:avLst/>
                <a:gdLst/>
                <a:ahLst/>
                <a:cxnLst>
                  <a:cxn ang="0">
                    <a:pos x="66" y="0"/>
                  </a:cxn>
                  <a:cxn ang="0">
                    <a:pos x="68" y="24"/>
                  </a:cxn>
                  <a:cxn ang="0">
                    <a:pos x="66" y="30"/>
                  </a:cxn>
                  <a:cxn ang="0">
                    <a:pos x="38" y="34"/>
                  </a:cxn>
                  <a:cxn ang="0">
                    <a:pos x="50" y="50"/>
                  </a:cxn>
                  <a:cxn ang="0">
                    <a:pos x="44" y="56"/>
                  </a:cxn>
                  <a:cxn ang="0">
                    <a:pos x="42" y="62"/>
                  </a:cxn>
                  <a:cxn ang="0">
                    <a:pos x="30" y="64"/>
                  </a:cxn>
                  <a:cxn ang="0">
                    <a:pos x="24" y="72"/>
                  </a:cxn>
                  <a:cxn ang="0">
                    <a:pos x="20" y="76"/>
                  </a:cxn>
                  <a:cxn ang="0">
                    <a:pos x="0" y="70"/>
                  </a:cxn>
                  <a:cxn ang="0">
                    <a:pos x="6" y="58"/>
                  </a:cxn>
                  <a:cxn ang="0">
                    <a:pos x="8" y="48"/>
                  </a:cxn>
                  <a:cxn ang="0">
                    <a:pos x="8" y="36"/>
                  </a:cxn>
                  <a:cxn ang="0">
                    <a:pos x="10" y="28"/>
                  </a:cxn>
                  <a:cxn ang="0">
                    <a:pos x="10" y="20"/>
                  </a:cxn>
                  <a:cxn ang="0">
                    <a:pos x="12" y="14"/>
                  </a:cxn>
                  <a:cxn ang="0">
                    <a:pos x="16" y="16"/>
                  </a:cxn>
                  <a:cxn ang="0">
                    <a:pos x="20" y="16"/>
                  </a:cxn>
                  <a:cxn ang="0">
                    <a:pos x="28" y="20"/>
                  </a:cxn>
                  <a:cxn ang="0">
                    <a:pos x="36" y="18"/>
                  </a:cxn>
                  <a:cxn ang="0">
                    <a:pos x="66" y="0"/>
                  </a:cxn>
                </a:cxnLst>
                <a:rect l="0" t="0" r="r" b="b"/>
                <a:pathLst>
                  <a:path w="68" h="76">
                    <a:moveTo>
                      <a:pt x="66" y="0"/>
                    </a:moveTo>
                    <a:lnTo>
                      <a:pt x="68" y="24"/>
                    </a:lnTo>
                    <a:lnTo>
                      <a:pt x="66" y="30"/>
                    </a:lnTo>
                    <a:lnTo>
                      <a:pt x="38" y="34"/>
                    </a:lnTo>
                    <a:lnTo>
                      <a:pt x="50" y="50"/>
                    </a:lnTo>
                    <a:lnTo>
                      <a:pt x="44" y="56"/>
                    </a:lnTo>
                    <a:lnTo>
                      <a:pt x="42" y="62"/>
                    </a:lnTo>
                    <a:lnTo>
                      <a:pt x="30" y="64"/>
                    </a:lnTo>
                    <a:lnTo>
                      <a:pt x="24" y="72"/>
                    </a:lnTo>
                    <a:lnTo>
                      <a:pt x="20" y="76"/>
                    </a:lnTo>
                    <a:lnTo>
                      <a:pt x="0" y="70"/>
                    </a:lnTo>
                    <a:lnTo>
                      <a:pt x="6" y="58"/>
                    </a:lnTo>
                    <a:lnTo>
                      <a:pt x="8" y="48"/>
                    </a:lnTo>
                    <a:lnTo>
                      <a:pt x="8" y="36"/>
                    </a:lnTo>
                    <a:lnTo>
                      <a:pt x="10" y="28"/>
                    </a:lnTo>
                    <a:lnTo>
                      <a:pt x="10" y="20"/>
                    </a:lnTo>
                    <a:lnTo>
                      <a:pt x="12" y="14"/>
                    </a:lnTo>
                    <a:lnTo>
                      <a:pt x="16" y="16"/>
                    </a:lnTo>
                    <a:lnTo>
                      <a:pt x="20" y="16"/>
                    </a:lnTo>
                    <a:lnTo>
                      <a:pt x="28" y="20"/>
                    </a:lnTo>
                    <a:lnTo>
                      <a:pt x="36" y="18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" name="Freeform 217">
                <a:extLst>
                  <a:ext uri="{FF2B5EF4-FFF2-40B4-BE49-F238E27FC236}">
                    <a16:creationId xmlns:a16="http://schemas.microsoft.com/office/drawing/2014/main" id="{7A4F0A3D-5303-4A61-8555-B9D927C00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4557" y="3249538"/>
                <a:ext cx="497669" cy="404168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4" y="46"/>
                  </a:cxn>
                  <a:cxn ang="0">
                    <a:pos x="22" y="52"/>
                  </a:cxn>
                  <a:cxn ang="0">
                    <a:pos x="26" y="48"/>
                  </a:cxn>
                  <a:cxn ang="0">
                    <a:pos x="32" y="40"/>
                  </a:cxn>
                  <a:cxn ang="0">
                    <a:pos x="44" y="38"/>
                  </a:cxn>
                  <a:cxn ang="0">
                    <a:pos x="46" y="32"/>
                  </a:cxn>
                  <a:cxn ang="0">
                    <a:pos x="52" y="26"/>
                  </a:cxn>
                  <a:cxn ang="0">
                    <a:pos x="40" y="10"/>
                  </a:cxn>
                  <a:cxn ang="0">
                    <a:pos x="68" y="6"/>
                  </a:cxn>
                  <a:cxn ang="0">
                    <a:pos x="70" y="0"/>
                  </a:cxn>
                  <a:cxn ang="0">
                    <a:pos x="90" y="4"/>
                  </a:cxn>
                  <a:cxn ang="0">
                    <a:pos x="126" y="24"/>
                  </a:cxn>
                  <a:cxn ang="0">
                    <a:pos x="134" y="36"/>
                  </a:cxn>
                  <a:cxn ang="0">
                    <a:pos x="136" y="40"/>
                  </a:cxn>
                  <a:cxn ang="0">
                    <a:pos x="144" y="42"/>
                  </a:cxn>
                  <a:cxn ang="0">
                    <a:pos x="158" y="52"/>
                  </a:cxn>
                  <a:cxn ang="0">
                    <a:pos x="174" y="52"/>
                  </a:cxn>
                  <a:cxn ang="0">
                    <a:pos x="190" y="52"/>
                  </a:cxn>
                  <a:cxn ang="0">
                    <a:pos x="200" y="54"/>
                  </a:cxn>
                  <a:cxn ang="0">
                    <a:pos x="208" y="62"/>
                  </a:cxn>
                  <a:cxn ang="0">
                    <a:pos x="216" y="62"/>
                  </a:cxn>
                  <a:cxn ang="0">
                    <a:pos x="226" y="82"/>
                  </a:cxn>
                  <a:cxn ang="0">
                    <a:pos x="234" y="88"/>
                  </a:cxn>
                  <a:cxn ang="0">
                    <a:pos x="242" y="96"/>
                  </a:cxn>
                  <a:cxn ang="0">
                    <a:pos x="244" y="110"/>
                  </a:cxn>
                  <a:cxn ang="0">
                    <a:pos x="248" y="118"/>
                  </a:cxn>
                  <a:cxn ang="0">
                    <a:pos x="256" y="128"/>
                  </a:cxn>
                  <a:cxn ang="0">
                    <a:pos x="260" y="132"/>
                  </a:cxn>
                  <a:cxn ang="0">
                    <a:pos x="282" y="158"/>
                  </a:cxn>
                  <a:cxn ang="0">
                    <a:pos x="290" y="160"/>
                  </a:cxn>
                  <a:cxn ang="0">
                    <a:pos x="302" y="164"/>
                  </a:cxn>
                  <a:cxn ang="0">
                    <a:pos x="308" y="166"/>
                  </a:cxn>
                  <a:cxn ang="0">
                    <a:pos x="326" y="164"/>
                  </a:cxn>
                  <a:cxn ang="0">
                    <a:pos x="330" y="172"/>
                  </a:cxn>
                  <a:cxn ang="0">
                    <a:pos x="330" y="186"/>
                  </a:cxn>
                  <a:cxn ang="0">
                    <a:pos x="322" y="204"/>
                  </a:cxn>
                  <a:cxn ang="0">
                    <a:pos x="306" y="208"/>
                  </a:cxn>
                  <a:cxn ang="0">
                    <a:pos x="290" y="216"/>
                  </a:cxn>
                  <a:cxn ang="0">
                    <a:pos x="274" y="226"/>
                  </a:cxn>
                  <a:cxn ang="0">
                    <a:pos x="258" y="224"/>
                  </a:cxn>
                  <a:cxn ang="0">
                    <a:pos x="226" y="230"/>
                  </a:cxn>
                  <a:cxn ang="0">
                    <a:pos x="200" y="254"/>
                  </a:cxn>
                  <a:cxn ang="0">
                    <a:pos x="170" y="248"/>
                  </a:cxn>
                  <a:cxn ang="0">
                    <a:pos x="136" y="250"/>
                  </a:cxn>
                  <a:cxn ang="0">
                    <a:pos x="128" y="268"/>
                  </a:cxn>
                  <a:cxn ang="0">
                    <a:pos x="120" y="250"/>
                  </a:cxn>
                  <a:cxn ang="0">
                    <a:pos x="106" y="232"/>
                  </a:cxn>
                  <a:cxn ang="0">
                    <a:pos x="96" y="212"/>
                  </a:cxn>
                  <a:cxn ang="0">
                    <a:pos x="88" y="202"/>
                  </a:cxn>
                  <a:cxn ang="0">
                    <a:pos x="76" y="200"/>
                  </a:cxn>
                  <a:cxn ang="0">
                    <a:pos x="68" y="184"/>
                  </a:cxn>
                  <a:cxn ang="0">
                    <a:pos x="68" y="160"/>
                  </a:cxn>
                  <a:cxn ang="0">
                    <a:pos x="56" y="142"/>
                  </a:cxn>
                  <a:cxn ang="0">
                    <a:pos x="42" y="136"/>
                  </a:cxn>
                  <a:cxn ang="0">
                    <a:pos x="38" y="126"/>
                  </a:cxn>
                  <a:cxn ang="0">
                    <a:pos x="38" y="114"/>
                  </a:cxn>
                  <a:cxn ang="0">
                    <a:pos x="18" y="90"/>
                  </a:cxn>
                  <a:cxn ang="0">
                    <a:pos x="8" y="70"/>
                  </a:cxn>
                  <a:cxn ang="0">
                    <a:pos x="0" y="68"/>
                  </a:cxn>
                </a:cxnLst>
                <a:rect l="0" t="0" r="r" b="b"/>
                <a:pathLst>
                  <a:path w="330" h="268">
                    <a:moveTo>
                      <a:pt x="0" y="68"/>
                    </a:moveTo>
                    <a:lnTo>
                      <a:pt x="4" y="46"/>
                    </a:lnTo>
                    <a:lnTo>
                      <a:pt x="22" y="52"/>
                    </a:lnTo>
                    <a:lnTo>
                      <a:pt x="26" y="48"/>
                    </a:lnTo>
                    <a:lnTo>
                      <a:pt x="32" y="40"/>
                    </a:lnTo>
                    <a:lnTo>
                      <a:pt x="44" y="38"/>
                    </a:lnTo>
                    <a:lnTo>
                      <a:pt x="46" y="32"/>
                    </a:lnTo>
                    <a:lnTo>
                      <a:pt x="52" y="26"/>
                    </a:lnTo>
                    <a:lnTo>
                      <a:pt x="40" y="10"/>
                    </a:lnTo>
                    <a:lnTo>
                      <a:pt x="68" y="6"/>
                    </a:lnTo>
                    <a:lnTo>
                      <a:pt x="70" y="0"/>
                    </a:lnTo>
                    <a:lnTo>
                      <a:pt x="90" y="4"/>
                    </a:lnTo>
                    <a:lnTo>
                      <a:pt x="126" y="24"/>
                    </a:lnTo>
                    <a:lnTo>
                      <a:pt x="134" y="36"/>
                    </a:lnTo>
                    <a:lnTo>
                      <a:pt x="136" y="40"/>
                    </a:lnTo>
                    <a:lnTo>
                      <a:pt x="144" y="42"/>
                    </a:lnTo>
                    <a:lnTo>
                      <a:pt x="158" y="52"/>
                    </a:lnTo>
                    <a:lnTo>
                      <a:pt x="174" y="52"/>
                    </a:lnTo>
                    <a:lnTo>
                      <a:pt x="190" y="52"/>
                    </a:lnTo>
                    <a:lnTo>
                      <a:pt x="200" y="54"/>
                    </a:lnTo>
                    <a:lnTo>
                      <a:pt x="208" y="62"/>
                    </a:lnTo>
                    <a:lnTo>
                      <a:pt x="216" y="62"/>
                    </a:lnTo>
                    <a:lnTo>
                      <a:pt x="226" y="82"/>
                    </a:lnTo>
                    <a:lnTo>
                      <a:pt x="234" y="88"/>
                    </a:lnTo>
                    <a:lnTo>
                      <a:pt x="242" y="96"/>
                    </a:lnTo>
                    <a:lnTo>
                      <a:pt x="244" y="110"/>
                    </a:lnTo>
                    <a:lnTo>
                      <a:pt x="248" y="118"/>
                    </a:lnTo>
                    <a:lnTo>
                      <a:pt x="256" y="128"/>
                    </a:lnTo>
                    <a:lnTo>
                      <a:pt x="260" y="132"/>
                    </a:lnTo>
                    <a:lnTo>
                      <a:pt x="282" y="158"/>
                    </a:lnTo>
                    <a:lnTo>
                      <a:pt x="290" y="160"/>
                    </a:lnTo>
                    <a:lnTo>
                      <a:pt x="302" y="164"/>
                    </a:lnTo>
                    <a:lnTo>
                      <a:pt x="308" y="166"/>
                    </a:lnTo>
                    <a:lnTo>
                      <a:pt x="326" y="164"/>
                    </a:lnTo>
                    <a:lnTo>
                      <a:pt x="330" y="172"/>
                    </a:lnTo>
                    <a:lnTo>
                      <a:pt x="330" y="186"/>
                    </a:lnTo>
                    <a:lnTo>
                      <a:pt x="322" y="204"/>
                    </a:lnTo>
                    <a:lnTo>
                      <a:pt x="306" y="208"/>
                    </a:lnTo>
                    <a:lnTo>
                      <a:pt x="290" y="216"/>
                    </a:lnTo>
                    <a:lnTo>
                      <a:pt x="274" y="226"/>
                    </a:lnTo>
                    <a:lnTo>
                      <a:pt x="258" y="224"/>
                    </a:lnTo>
                    <a:lnTo>
                      <a:pt x="226" y="230"/>
                    </a:lnTo>
                    <a:lnTo>
                      <a:pt x="200" y="254"/>
                    </a:lnTo>
                    <a:lnTo>
                      <a:pt x="170" y="248"/>
                    </a:lnTo>
                    <a:lnTo>
                      <a:pt x="136" y="250"/>
                    </a:lnTo>
                    <a:lnTo>
                      <a:pt x="128" y="268"/>
                    </a:lnTo>
                    <a:lnTo>
                      <a:pt x="120" y="250"/>
                    </a:lnTo>
                    <a:lnTo>
                      <a:pt x="106" y="232"/>
                    </a:lnTo>
                    <a:lnTo>
                      <a:pt x="96" y="212"/>
                    </a:lnTo>
                    <a:lnTo>
                      <a:pt x="88" y="202"/>
                    </a:lnTo>
                    <a:lnTo>
                      <a:pt x="76" y="200"/>
                    </a:lnTo>
                    <a:lnTo>
                      <a:pt x="68" y="184"/>
                    </a:lnTo>
                    <a:lnTo>
                      <a:pt x="68" y="160"/>
                    </a:lnTo>
                    <a:lnTo>
                      <a:pt x="56" y="142"/>
                    </a:lnTo>
                    <a:lnTo>
                      <a:pt x="42" y="136"/>
                    </a:lnTo>
                    <a:lnTo>
                      <a:pt x="38" y="126"/>
                    </a:lnTo>
                    <a:lnTo>
                      <a:pt x="38" y="114"/>
                    </a:lnTo>
                    <a:lnTo>
                      <a:pt x="18" y="90"/>
                    </a:lnTo>
                    <a:lnTo>
                      <a:pt x="8" y="70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" name="Freeform 218">
                <a:extLst>
                  <a:ext uri="{FF2B5EF4-FFF2-40B4-BE49-F238E27FC236}">
                    <a16:creationId xmlns:a16="http://schemas.microsoft.com/office/drawing/2014/main" id="{94F8C592-DD66-4B1E-BE14-0C9E9E1377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0590" y="3243506"/>
                <a:ext cx="12065" cy="2412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10"/>
                  </a:cxn>
                  <a:cxn ang="0">
                    <a:pos x="2" y="16"/>
                  </a:cxn>
                  <a:cxn ang="0">
                    <a:pos x="6" y="16"/>
                  </a:cxn>
                  <a:cxn ang="0">
                    <a:pos x="8" y="8"/>
                  </a:cxn>
                  <a:cxn ang="0">
                    <a:pos x="8" y="2"/>
                  </a:cxn>
                  <a:cxn ang="0">
                    <a:pos x="8" y="0"/>
                  </a:cxn>
                </a:cxnLst>
                <a:rect l="0" t="0" r="r" b="b"/>
                <a:pathLst>
                  <a:path w="8" h="16">
                    <a:moveTo>
                      <a:pt x="8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" name="Freeform 219">
                <a:extLst>
                  <a:ext uri="{FF2B5EF4-FFF2-40B4-BE49-F238E27FC236}">
                    <a16:creationId xmlns:a16="http://schemas.microsoft.com/office/drawing/2014/main" id="{660FFA69-371E-41F2-8866-66DEA88B8A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628" y="3409396"/>
                <a:ext cx="15081" cy="39210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0" y="10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10" y="8"/>
                  </a:cxn>
                  <a:cxn ang="0">
                    <a:pos x="10" y="14"/>
                  </a:cxn>
                  <a:cxn ang="0">
                    <a:pos x="8" y="22"/>
                  </a:cxn>
                  <a:cxn ang="0">
                    <a:pos x="4" y="26"/>
                  </a:cxn>
                  <a:cxn ang="0">
                    <a:pos x="0" y="22"/>
                  </a:cxn>
                </a:cxnLst>
                <a:rect l="0" t="0" r="r" b="b"/>
                <a:pathLst>
                  <a:path w="10" h="26">
                    <a:moveTo>
                      <a:pt x="0" y="22"/>
                    </a:moveTo>
                    <a:lnTo>
                      <a:pt x="0" y="10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10" y="8"/>
                    </a:lnTo>
                    <a:lnTo>
                      <a:pt x="10" y="14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" name="Freeform 220">
                <a:extLst>
                  <a:ext uri="{FF2B5EF4-FFF2-40B4-BE49-F238E27FC236}">
                    <a16:creationId xmlns:a16="http://schemas.microsoft.com/office/drawing/2014/main" id="{D1DFDC0C-96EA-4A01-B537-76DA3414E4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564" y="3397331"/>
                <a:ext cx="12065" cy="180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2"/>
                  </a:cxn>
                  <a:cxn ang="0">
                    <a:pos x="4" y="12"/>
                  </a:cxn>
                  <a:cxn ang="0">
                    <a:pos x="0" y="0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8" y="2"/>
                    </a:lnTo>
                    <a:lnTo>
                      <a:pt x="4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" name="Freeform 221">
                <a:extLst>
                  <a:ext uri="{FF2B5EF4-FFF2-40B4-BE49-F238E27FC236}">
                    <a16:creationId xmlns:a16="http://schemas.microsoft.com/office/drawing/2014/main" id="{43072E19-A9C5-4E76-AFAC-6036E6ECC9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4245" y="3692917"/>
                <a:ext cx="120647" cy="102550"/>
              </a:xfrm>
              <a:custGeom>
                <a:avLst/>
                <a:gdLst/>
                <a:ahLst/>
                <a:cxnLst>
                  <a:cxn ang="0">
                    <a:pos x="40" y="66"/>
                  </a:cxn>
                  <a:cxn ang="0">
                    <a:pos x="34" y="66"/>
                  </a:cxn>
                  <a:cxn ang="0">
                    <a:pos x="32" y="68"/>
                  </a:cxn>
                  <a:cxn ang="0">
                    <a:pos x="18" y="64"/>
                  </a:cxn>
                  <a:cxn ang="0">
                    <a:pos x="12" y="54"/>
                  </a:cxn>
                  <a:cxn ang="0">
                    <a:pos x="8" y="44"/>
                  </a:cxn>
                  <a:cxn ang="0">
                    <a:pos x="0" y="24"/>
                  </a:cxn>
                  <a:cxn ang="0">
                    <a:pos x="0" y="18"/>
                  </a:cxn>
                  <a:cxn ang="0">
                    <a:pos x="8" y="4"/>
                  </a:cxn>
                  <a:cxn ang="0">
                    <a:pos x="48" y="2"/>
                  </a:cxn>
                  <a:cxn ang="0">
                    <a:pos x="48" y="8"/>
                  </a:cxn>
                  <a:cxn ang="0">
                    <a:pos x="58" y="8"/>
                  </a:cxn>
                  <a:cxn ang="0">
                    <a:pos x="62" y="0"/>
                  </a:cxn>
                  <a:cxn ang="0">
                    <a:pos x="66" y="2"/>
                  </a:cxn>
                  <a:cxn ang="0">
                    <a:pos x="68" y="6"/>
                  </a:cxn>
                  <a:cxn ang="0">
                    <a:pos x="80" y="6"/>
                  </a:cxn>
                  <a:cxn ang="0">
                    <a:pos x="80" y="16"/>
                  </a:cxn>
                  <a:cxn ang="0">
                    <a:pos x="76" y="26"/>
                  </a:cxn>
                  <a:cxn ang="0">
                    <a:pos x="70" y="38"/>
                  </a:cxn>
                  <a:cxn ang="0">
                    <a:pos x="64" y="46"/>
                  </a:cxn>
                  <a:cxn ang="0">
                    <a:pos x="54" y="50"/>
                  </a:cxn>
                  <a:cxn ang="0">
                    <a:pos x="54" y="58"/>
                  </a:cxn>
                  <a:cxn ang="0">
                    <a:pos x="44" y="62"/>
                  </a:cxn>
                  <a:cxn ang="0">
                    <a:pos x="40" y="66"/>
                  </a:cxn>
                </a:cxnLst>
                <a:rect l="0" t="0" r="r" b="b"/>
                <a:pathLst>
                  <a:path w="80" h="68">
                    <a:moveTo>
                      <a:pt x="40" y="66"/>
                    </a:moveTo>
                    <a:lnTo>
                      <a:pt x="34" y="66"/>
                    </a:lnTo>
                    <a:lnTo>
                      <a:pt x="32" y="68"/>
                    </a:lnTo>
                    <a:lnTo>
                      <a:pt x="18" y="64"/>
                    </a:lnTo>
                    <a:lnTo>
                      <a:pt x="12" y="54"/>
                    </a:lnTo>
                    <a:lnTo>
                      <a:pt x="8" y="44"/>
                    </a:lnTo>
                    <a:lnTo>
                      <a:pt x="0" y="24"/>
                    </a:lnTo>
                    <a:lnTo>
                      <a:pt x="0" y="18"/>
                    </a:lnTo>
                    <a:lnTo>
                      <a:pt x="8" y="4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58" y="8"/>
                    </a:lnTo>
                    <a:lnTo>
                      <a:pt x="62" y="0"/>
                    </a:lnTo>
                    <a:lnTo>
                      <a:pt x="66" y="2"/>
                    </a:lnTo>
                    <a:lnTo>
                      <a:pt x="68" y="6"/>
                    </a:lnTo>
                    <a:lnTo>
                      <a:pt x="80" y="6"/>
                    </a:lnTo>
                    <a:lnTo>
                      <a:pt x="80" y="16"/>
                    </a:lnTo>
                    <a:lnTo>
                      <a:pt x="76" y="26"/>
                    </a:lnTo>
                    <a:lnTo>
                      <a:pt x="70" y="38"/>
                    </a:lnTo>
                    <a:lnTo>
                      <a:pt x="64" y="46"/>
                    </a:lnTo>
                    <a:lnTo>
                      <a:pt x="54" y="50"/>
                    </a:lnTo>
                    <a:lnTo>
                      <a:pt x="54" y="58"/>
                    </a:lnTo>
                    <a:lnTo>
                      <a:pt x="44" y="62"/>
                    </a:lnTo>
                    <a:lnTo>
                      <a:pt x="40" y="6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" name="Freeform 222">
                <a:extLst>
                  <a:ext uri="{FF2B5EF4-FFF2-40B4-BE49-F238E27FC236}">
                    <a16:creationId xmlns:a16="http://schemas.microsoft.com/office/drawing/2014/main" id="{8F5E41B7-44E2-43C3-BF7C-5598874D0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1229" y="3484800"/>
                <a:ext cx="168906" cy="352893"/>
              </a:xfrm>
              <a:custGeom>
                <a:avLst/>
                <a:gdLst/>
                <a:ahLst/>
                <a:cxnLst>
                  <a:cxn ang="0">
                    <a:pos x="42" y="204"/>
                  </a:cxn>
                  <a:cxn ang="0">
                    <a:pos x="44" y="206"/>
                  </a:cxn>
                  <a:cxn ang="0">
                    <a:pos x="44" y="208"/>
                  </a:cxn>
                  <a:cxn ang="0">
                    <a:pos x="44" y="214"/>
                  </a:cxn>
                  <a:cxn ang="0">
                    <a:pos x="42" y="214"/>
                  </a:cxn>
                  <a:cxn ang="0">
                    <a:pos x="40" y="234"/>
                  </a:cxn>
                  <a:cxn ang="0">
                    <a:pos x="52" y="226"/>
                  </a:cxn>
                  <a:cxn ang="0">
                    <a:pos x="66" y="218"/>
                  </a:cxn>
                  <a:cxn ang="0">
                    <a:pos x="66" y="210"/>
                  </a:cxn>
                  <a:cxn ang="0">
                    <a:pos x="70" y="204"/>
                  </a:cxn>
                  <a:cxn ang="0">
                    <a:pos x="82" y="206"/>
                  </a:cxn>
                  <a:cxn ang="0">
                    <a:pos x="94" y="202"/>
                  </a:cxn>
                  <a:cxn ang="0">
                    <a:pos x="108" y="190"/>
                  </a:cxn>
                  <a:cxn ang="0">
                    <a:pos x="112" y="172"/>
                  </a:cxn>
                  <a:cxn ang="0">
                    <a:pos x="108" y="152"/>
                  </a:cxn>
                  <a:cxn ang="0">
                    <a:pos x="104" y="138"/>
                  </a:cxn>
                  <a:cxn ang="0">
                    <a:pos x="100" y="122"/>
                  </a:cxn>
                  <a:cxn ang="0">
                    <a:pos x="60" y="78"/>
                  </a:cxn>
                  <a:cxn ang="0">
                    <a:pos x="54" y="70"/>
                  </a:cxn>
                  <a:cxn ang="0">
                    <a:pos x="62" y="50"/>
                  </a:cxn>
                  <a:cxn ang="0">
                    <a:pos x="74" y="34"/>
                  </a:cxn>
                  <a:cxn ang="0">
                    <a:pos x="82" y="32"/>
                  </a:cxn>
                  <a:cxn ang="0">
                    <a:pos x="80" y="24"/>
                  </a:cxn>
                  <a:cxn ang="0">
                    <a:pos x="70" y="20"/>
                  </a:cxn>
                  <a:cxn ang="0">
                    <a:pos x="68" y="6"/>
                  </a:cxn>
                  <a:cxn ang="0">
                    <a:pos x="58" y="4"/>
                  </a:cxn>
                  <a:cxn ang="0">
                    <a:pos x="50" y="0"/>
                  </a:cxn>
                  <a:cxn ang="0">
                    <a:pos x="44" y="0"/>
                  </a:cxn>
                  <a:cxn ang="0">
                    <a:pos x="34" y="6"/>
                  </a:cxn>
                  <a:cxn ang="0">
                    <a:pos x="2" y="8"/>
                  </a:cxn>
                  <a:cxn ang="0">
                    <a:pos x="0" y="14"/>
                  </a:cxn>
                  <a:cxn ang="0">
                    <a:pos x="10" y="24"/>
                  </a:cxn>
                  <a:cxn ang="0">
                    <a:pos x="12" y="38"/>
                  </a:cxn>
                  <a:cxn ang="0">
                    <a:pos x="34" y="36"/>
                  </a:cxn>
                  <a:cxn ang="0">
                    <a:pos x="40" y="46"/>
                  </a:cxn>
                  <a:cxn ang="0">
                    <a:pos x="42" y="56"/>
                  </a:cxn>
                  <a:cxn ang="0">
                    <a:pos x="28" y="56"/>
                  </a:cxn>
                  <a:cxn ang="0">
                    <a:pos x="26" y="66"/>
                  </a:cxn>
                  <a:cxn ang="0">
                    <a:pos x="34" y="70"/>
                  </a:cxn>
                  <a:cxn ang="0">
                    <a:pos x="62" y="96"/>
                  </a:cxn>
                  <a:cxn ang="0">
                    <a:pos x="80" y="116"/>
                  </a:cxn>
                  <a:cxn ang="0">
                    <a:pos x="84" y="130"/>
                  </a:cxn>
                  <a:cxn ang="0">
                    <a:pos x="82" y="144"/>
                  </a:cxn>
                  <a:cxn ang="0">
                    <a:pos x="82" y="152"/>
                  </a:cxn>
                  <a:cxn ang="0">
                    <a:pos x="78" y="164"/>
                  </a:cxn>
                  <a:cxn ang="0">
                    <a:pos x="72" y="176"/>
                  </a:cxn>
                  <a:cxn ang="0">
                    <a:pos x="66" y="184"/>
                  </a:cxn>
                  <a:cxn ang="0">
                    <a:pos x="56" y="188"/>
                  </a:cxn>
                  <a:cxn ang="0">
                    <a:pos x="56" y="196"/>
                  </a:cxn>
                  <a:cxn ang="0">
                    <a:pos x="46" y="200"/>
                  </a:cxn>
                  <a:cxn ang="0">
                    <a:pos x="42" y="204"/>
                  </a:cxn>
                </a:cxnLst>
                <a:rect l="0" t="0" r="r" b="b"/>
                <a:pathLst>
                  <a:path w="112" h="234">
                    <a:moveTo>
                      <a:pt x="42" y="204"/>
                    </a:moveTo>
                    <a:lnTo>
                      <a:pt x="44" y="206"/>
                    </a:lnTo>
                    <a:lnTo>
                      <a:pt x="44" y="208"/>
                    </a:lnTo>
                    <a:lnTo>
                      <a:pt x="44" y="214"/>
                    </a:lnTo>
                    <a:lnTo>
                      <a:pt x="42" y="214"/>
                    </a:lnTo>
                    <a:lnTo>
                      <a:pt x="40" y="234"/>
                    </a:lnTo>
                    <a:lnTo>
                      <a:pt x="52" y="226"/>
                    </a:lnTo>
                    <a:lnTo>
                      <a:pt x="66" y="218"/>
                    </a:lnTo>
                    <a:lnTo>
                      <a:pt x="66" y="210"/>
                    </a:lnTo>
                    <a:lnTo>
                      <a:pt x="70" y="204"/>
                    </a:lnTo>
                    <a:lnTo>
                      <a:pt x="82" y="206"/>
                    </a:lnTo>
                    <a:lnTo>
                      <a:pt x="94" y="202"/>
                    </a:lnTo>
                    <a:lnTo>
                      <a:pt x="108" y="190"/>
                    </a:lnTo>
                    <a:lnTo>
                      <a:pt x="112" y="172"/>
                    </a:lnTo>
                    <a:lnTo>
                      <a:pt x="108" y="152"/>
                    </a:lnTo>
                    <a:lnTo>
                      <a:pt x="104" y="138"/>
                    </a:lnTo>
                    <a:lnTo>
                      <a:pt x="100" y="122"/>
                    </a:lnTo>
                    <a:lnTo>
                      <a:pt x="60" y="78"/>
                    </a:lnTo>
                    <a:lnTo>
                      <a:pt x="54" y="70"/>
                    </a:lnTo>
                    <a:lnTo>
                      <a:pt x="62" y="50"/>
                    </a:lnTo>
                    <a:lnTo>
                      <a:pt x="74" y="34"/>
                    </a:lnTo>
                    <a:lnTo>
                      <a:pt x="82" y="32"/>
                    </a:lnTo>
                    <a:lnTo>
                      <a:pt x="80" y="24"/>
                    </a:lnTo>
                    <a:lnTo>
                      <a:pt x="70" y="20"/>
                    </a:lnTo>
                    <a:lnTo>
                      <a:pt x="68" y="6"/>
                    </a:lnTo>
                    <a:lnTo>
                      <a:pt x="58" y="4"/>
                    </a:lnTo>
                    <a:lnTo>
                      <a:pt x="50" y="0"/>
                    </a:lnTo>
                    <a:lnTo>
                      <a:pt x="44" y="0"/>
                    </a:lnTo>
                    <a:lnTo>
                      <a:pt x="34" y="6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10" y="24"/>
                    </a:lnTo>
                    <a:lnTo>
                      <a:pt x="12" y="38"/>
                    </a:lnTo>
                    <a:lnTo>
                      <a:pt x="34" y="36"/>
                    </a:lnTo>
                    <a:lnTo>
                      <a:pt x="40" y="46"/>
                    </a:lnTo>
                    <a:lnTo>
                      <a:pt x="42" y="56"/>
                    </a:lnTo>
                    <a:lnTo>
                      <a:pt x="28" y="56"/>
                    </a:lnTo>
                    <a:lnTo>
                      <a:pt x="26" y="66"/>
                    </a:lnTo>
                    <a:lnTo>
                      <a:pt x="34" y="70"/>
                    </a:lnTo>
                    <a:lnTo>
                      <a:pt x="62" y="96"/>
                    </a:lnTo>
                    <a:lnTo>
                      <a:pt x="80" y="116"/>
                    </a:lnTo>
                    <a:lnTo>
                      <a:pt x="84" y="130"/>
                    </a:lnTo>
                    <a:lnTo>
                      <a:pt x="82" y="144"/>
                    </a:lnTo>
                    <a:lnTo>
                      <a:pt x="82" y="152"/>
                    </a:lnTo>
                    <a:lnTo>
                      <a:pt x="78" y="164"/>
                    </a:lnTo>
                    <a:lnTo>
                      <a:pt x="72" y="176"/>
                    </a:lnTo>
                    <a:lnTo>
                      <a:pt x="66" y="184"/>
                    </a:lnTo>
                    <a:lnTo>
                      <a:pt x="56" y="188"/>
                    </a:lnTo>
                    <a:lnTo>
                      <a:pt x="56" y="196"/>
                    </a:lnTo>
                    <a:lnTo>
                      <a:pt x="46" y="200"/>
                    </a:lnTo>
                    <a:lnTo>
                      <a:pt x="42" y="20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4" name="Freeform 223">
                <a:extLst>
                  <a:ext uri="{FF2B5EF4-FFF2-40B4-BE49-F238E27FC236}">
                    <a16:creationId xmlns:a16="http://schemas.microsoft.com/office/drawing/2014/main" id="{78187BF7-3127-42FB-9879-1E5CBC8B3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9107" y="3143972"/>
                <a:ext cx="57307" cy="54291"/>
              </a:xfrm>
              <a:custGeom>
                <a:avLst/>
                <a:gdLst/>
                <a:ahLst/>
                <a:cxnLst>
                  <a:cxn ang="0">
                    <a:pos x="14" y="36"/>
                  </a:cxn>
                  <a:cxn ang="0">
                    <a:pos x="12" y="28"/>
                  </a:cxn>
                  <a:cxn ang="0">
                    <a:pos x="2" y="22"/>
                  </a:cxn>
                  <a:cxn ang="0">
                    <a:pos x="0" y="8"/>
                  </a:cxn>
                  <a:cxn ang="0">
                    <a:pos x="6" y="4"/>
                  </a:cxn>
                  <a:cxn ang="0">
                    <a:pos x="20" y="0"/>
                  </a:cxn>
                  <a:cxn ang="0">
                    <a:pos x="28" y="6"/>
                  </a:cxn>
                  <a:cxn ang="0">
                    <a:pos x="38" y="12"/>
                  </a:cxn>
                  <a:cxn ang="0">
                    <a:pos x="38" y="20"/>
                  </a:cxn>
                  <a:cxn ang="0">
                    <a:pos x="32" y="26"/>
                  </a:cxn>
                  <a:cxn ang="0">
                    <a:pos x="24" y="30"/>
                  </a:cxn>
                  <a:cxn ang="0">
                    <a:pos x="14" y="36"/>
                  </a:cxn>
                </a:cxnLst>
                <a:rect l="0" t="0" r="r" b="b"/>
                <a:pathLst>
                  <a:path w="38" h="36">
                    <a:moveTo>
                      <a:pt x="14" y="36"/>
                    </a:moveTo>
                    <a:lnTo>
                      <a:pt x="12" y="28"/>
                    </a:lnTo>
                    <a:lnTo>
                      <a:pt x="2" y="22"/>
                    </a:lnTo>
                    <a:lnTo>
                      <a:pt x="0" y="8"/>
                    </a:lnTo>
                    <a:lnTo>
                      <a:pt x="6" y="4"/>
                    </a:lnTo>
                    <a:lnTo>
                      <a:pt x="20" y="0"/>
                    </a:lnTo>
                    <a:lnTo>
                      <a:pt x="28" y="6"/>
                    </a:lnTo>
                    <a:lnTo>
                      <a:pt x="38" y="12"/>
                    </a:lnTo>
                    <a:lnTo>
                      <a:pt x="38" y="20"/>
                    </a:lnTo>
                    <a:lnTo>
                      <a:pt x="32" y="26"/>
                    </a:lnTo>
                    <a:lnTo>
                      <a:pt x="24" y="30"/>
                    </a:lnTo>
                    <a:lnTo>
                      <a:pt x="14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5" name="Freeform 224">
                <a:extLst>
                  <a:ext uri="{FF2B5EF4-FFF2-40B4-BE49-F238E27FC236}">
                    <a16:creationId xmlns:a16="http://schemas.microsoft.com/office/drawing/2014/main" id="{74601A1A-83D4-41B0-B9A0-9D2276F53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7365" y="3291765"/>
                <a:ext cx="196052" cy="108582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30" y="0"/>
                  </a:cxn>
                  <a:cxn ang="0">
                    <a:pos x="44" y="14"/>
                  </a:cxn>
                  <a:cxn ang="0">
                    <a:pos x="60" y="22"/>
                  </a:cxn>
                  <a:cxn ang="0">
                    <a:pos x="72" y="30"/>
                  </a:cxn>
                  <a:cxn ang="0">
                    <a:pos x="88" y="40"/>
                  </a:cxn>
                  <a:cxn ang="0">
                    <a:pos x="104" y="44"/>
                  </a:cxn>
                  <a:cxn ang="0">
                    <a:pos x="128" y="46"/>
                  </a:cxn>
                  <a:cxn ang="0">
                    <a:pos x="128" y="58"/>
                  </a:cxn>
                  <a:cxn ang="0">
                    <a:pos x="130" y="70"/>
                  </a:cxn>
                  <a:cxn ang="0">
                    <a:pos x="102" y="72"/>
                  </a:cxn>
                  <a:cxn ang="0">
                    <a:pos x="88" y="66"/>
                  </a:cxn>
                  <a:cxn ang="0">
                    <a:pos x="72" y="54"/>
                  </a:cxn>
                  <a:cxn ang="0">
                    <a:pos x="48" y="52"/>
                  </a:cxn>
                  <a:cxn ang="0">
                    <a:pos x="34" y="46"/>
                  </a:cxn>
                  <a:cxn ang="0">
                    <a:pos x="20" y="36"/>
                  </a:cxn>
                  <a:cxn ang="0">
                    <a:pos x="0" y="30"/>
                  </a:cxn>
                  <a:cxn ang="0">
                    <a:pos x="4" y="14"/>
                  </a:cxn>
                  <a:cxn ang="0">
                    <a:pos x="16" y="6"/>
                  </a:cxn>
                </a:cxnLst>
                <a:rect l="0" t="0" r="r" b="b"/>
                <a:pathLst>
                  <a:path w="130" h="72">
                    <a:moveTo>
                      <a:pt x="16" y="6"/>
                    </a:moveTo>
                    <a:lnTo>
                      <a:pt x="30" y="0"/>
                    </a:lnTo>
                    <a:lnTo>
                      <a:pt x="44" y="14"/>
                    </a:lnTo>
                    <a:lnTo>
                      <a:pt x="60" y="22"/>
                    </a:lnTo>
                    <a:lnTo>
                      <a:pt x="72" y="30"/>
                    </a:lnTo>
                    <a:lnTo>
                      <a:pt x="88" y="40"/>
                    </a:lnTo>
                    <a:lnTo>
                      <a:pt x="104" y="44"/>
                    </a:lnTo>
                    <a:lnTo>
                      <a:pt x="128" y="46"/>
                    </a:lnTo>
                    <a:lnTo>
                      <a:pt x="128" y="58"/>
                    </a:lnTo>
                    <a:lnTo>
                      <a:pt x="130" y="70"/>
                    </a:lnTo>
                    <a:lnTo>
                      <a:pt x="102" y="72"/>
                    </a:lnTo>
                    <a:lnTo>
                      <a:pt x="88" y="66"/>
                    </a:lnTo>
                    <a:lnTo>
                      <a:pt x="72" y="54"/>
                    </a:lnTo>
                    <a:lnTo>
                      <a:pt x="48" y="52"/>
                    </a:lnTo>
                    <a:lnTo>
                      <a:pt x="34" y="46"/>
                    </a:lnTo>
                    <a:lnTo>
                      <a:pt x="20" y="36"/>
                    </a:lnTo>
                    <a:lnTo>
                      <a:pt x="0" y="30"/>
                    </a:lnTo>
                    <a:lnTo>
                      <a:pt x="4" y="14"/>
                    </a:lnTo>
                    <a:lnTo>
                      <a:pt x="16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6" name="Freeform 225">
                <a:extLst>
                  <a:ext uri="{FF2B5EF4-FFF2-40B4-BE49-F238E27FC236}">
                    <a16:creationId xmlns:a16="http://schemas.microsoft.com/office/drawing/2014/main" id="{4B6493FA-1B85-478F-AD82-B6F07DFB93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4530" y="3352088"/>
                <a:ext cx="75404" cy="3921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0" y="14"/>
                  </a:cxn>
                  <a:cxn ang="0">
                    <a:pos x="2" y="20"/>
                  </a:cxn>
                  <a:cxn ang="0">
                    <a:pos x="8" y="24"/>
                  </a:cxn>
                  <a:cxn ang="0">
                    <a:pos x="16" y="26"/>
                  </a:cxn>
                  <a:cxn ang="0">
                    <a:pos x="32" y="24"/>
                  </a:cxn>
                  <a:cxn ang="0">
                    <a:pos x="46" y="22"/>
                  </a:cxn>
                  <a:cxn ang="0">
                    <a:pos x="50" y="16"/>
                  </a:cxn>
                  <a:cxn ang="0">
                    <a:pos x="46" y="6"/>
                  </a:cxn>
                  <a:cxn ang="0">
                    <a:pos x="32" y="4"/>
                  </a:cxn>
                  <a:cxn ang="0">
                    <a:pos x="20" y="0"/>
                  </a:cxn>
                  <a:cxn ang="0">
                    <a:pos x="10" y="0"/>
                  </a:cxn>
                </a:cxnLst>
                <a:rect l="0" t="0" r="r" b="b"/>
                <a:pathLst>
                  <a:path w="50" h="26">
                    <a:moveTo>
                      <a:pt x="10" y="0"/>
                    </a:moveTo>
                    <a:lnTo>
                      <a:pt x="4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2" y="20"/>
                    </a:lnTo>
                    <a:lnTo>
                      <a:pt x="8" y="24"/>
                    </a:lnTo>
                    <a:lnTo>
                      <a:pt x="16" y="26"/>
                    </a:lnTo>
                    <a:lnTo>
                      <a:pt x="32" y="24"/>
                    </a:lnTo>
                    <a:lnTo>
                      <a:pt x="46" y="22"/>
                    </a:lnTo>
                    <a:lnTo>
                      <a:pt x="50" y="16"/>
                    </a:lnTo>
                    <a:lnTo>
                      <a:pt x="46" y="6"/>
                    </a:lnTo>
                    <a:lnTo>
                      <a:pt x="32" y="4"/>
                    </a:lnTo>
                    <a:lnTo>
                      <a:pt x="2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7" name="Freeform 226">
                <a:extLst>
                  <a:ext uri="{FF2B5EF4-FFF2-40B4-BE49-F238E27FC236}">
                    <a16:creationId xmlns:a16="http://schemas.microsoft.com/office/drawing/2014/main" id="{799EEC18-8141-44D0-B9F4-EE7664FA0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3417" y="3397331"/>
                <a:ext cx="105566" cy="135728"/>
              </a:xfrm>
              <a:custGeom>
                <a:avLst/>
                <a:gdLst/>
                <a:ahLst/>
                <a:cxnLst>
                  <a:cxn ang="0">
                    <a:pos x="14" y="74"/>
                  </a:cxn>
                  <a:cxn ang="0">
                    <a:pos x="10" y="50"/>
                  </a:cxn>
                  <a:cxn ang="0">
                    <a:pos x="8" y="38"/>
                  </a:cxn>
                  <a:cxn ang="0">
                    <a:pos x="2" y="34"/>
                  </a:cxn>
                  <a:cxn ang="0">
                    <a:pos x="0" y="26"/>
                  </a:cxn>
                  <a:cxn ang="0">
                    <a:pos x="12" y="20"/>
                  </a:cxn>
                  <a:cxn ang="0">
                    <a:pos x="4" y="12"/>
                  </a:cxn>
                  <a:cxn ang="0">
                    <a:pos x="4" y="6"/>
                  </a:cxn>
                  <a:cxn ang="0">
                    <a:pos x="10" y="0"/>
                  </a:cxn>
                  <a:cxn ang="0">
                    <a:pos x="14" y="6"/>
                  </a:cxn>
                  <a:cxn ang="0">
                    <a:pos x="24" y="10"/>
                  </a:cxn>
                  <a:cxn ang="0">
                    <a:pos x="30" y="22"/>
                  </a:cxn>
                  <a:cxn ang="0">
                    <a:pos x="64" y="22"/>
                  </a:cxn>
                  <a:cxn ang="0">
                    <a:pos x="64" y="34"/>
                  </a:cxn>
                  <a:cxn ang="0">
                    <a:pos x="56" y="38"/>
                  </a:cxn>
                  <a:cxn ang="0">
                    <a:pos x="52" y="40"/>
                  </a:cxn>
                  <a:cxn ang="0">
                    <a:pos x="48" y="46"/>
                  </a:cxn>
                  <a:cxn ang="0">
                    <a:pos x="48" y="50"/>
                  </a:cxn>
                  <a:cxn ang="0">
                    <a:pos x="48" y="54"/>
                  </a:cxn>
                  <a:cxn ang="0">
                    <a:pos x="56" y="58"/>
                  </a:cxn>
                  <a:cxn ang="0">
                    <a:pos x="60" y="46"/>
                  </a:cxn>
                  <a:cxn ang="0">
                    <a:pos x="70" y="48"/>
                  </a:cxn>
                  <a:cxn ang="0">
                    <a:pos x="68" y="60"/>
                  </a:cxn>
                  <a:cxn ang="0">
                    <a:pos x="68" y="70"/>
                  </a:cxn>
                  <a:cxn ang="0">
                    <a:pos x="70" y="76"/>
                  </a:cxn>
                  <a:cxn ang="0">
                    <a:pos x="70" y="86"/>
                  </a:cxn>
                  <a:cxn ang="0">
                    <a:pos x="64" y="90"/>
                  </a:cxn>
                  <a:cxn ang="0">
                    <a:pos x="60" y="82"/>
                  </a:cxn>
                  <a:cxn ang="0">
                    <a:pos x="58" y="68"/>
                  </a:cxn>
                  <a:cxn ang="0">
                    <a:pos x="54" y="64"/>
                  </a:cxn>
                  <a:cxn ang="0">
                    <a:pos x="48" y="62"/>
                  </a:cxn>
                  <a:cxn ang="0">
                    <a:pos x="40" y="56"/>
                  </a:cxn>
                  <a:cxn ang="0">
                    <a:pos x="36" y="62"/>
                  </a:cxn>
                  <a:cxn ang="0">
                    <a:pos x="36" y="74"/>
                  </a:cxn>
                  <a:cxn ang="0">
                    <a:pos x="26" y="74"/>
                  </a:cxn>
                  <a:cxn ang="0">
                    <a:pos x="14" y="74"/>
                  </a:cxn>
                </a:cxnLst>
                <a:rect l="0" t="0" r="r" b="b"/>
                <a:pathLst>
                  <a:path w="70" h="90">
                    <a:moveTo>
                      <a:pt x="14" y="74"/>
                    </a:moveTo>
                    <a:lnTo>
                      <a:pt x="10" y="50"/>
                    </a:lnTo>
                    <a:lnTo>
                      <a:pt x="8" y="38"/>
                    </a:lnTo>
                    <a:lnTo>
                      <a:pt x="2" y="34"/>
                    </a:lnTo>
                    <a:lnTo>
                      <a:pt x="0" y="26"/>
                    </a:lnTo>
                    <a:lnTo>
                      <a:pt x="12" y="20"/>
                    </a:lnTo>
                    <a:lnTo>
                      <a:pt x="4" y="12"/>
                    </a:lnTo>
                    <a:lnTo>
                      <a:pt x="4" y="6"/>
                    </a:lnTo>
                    <a:lnTo>
                      <a:pt x="10" y="0"/>
                    </a:lnTo>
                    <a:lnTo>
                      <a:pt x="14" y="6"/>
                    </a:lnTo>
                    <a:lnTo>
                      <a:pt x="24" y="10"/>
                    </a:lnTo>
                    <a:lnTo>
                      <a:pt x="30" y="22"/>
                    </a:lnTo>
                    <a:lnTo>
                      <a:pt x="64" y="22"/>
                    </a:lnTo>
                    <a:lnTo>
                      <a:pt x="64" y="34"/>
                    </a:lnTo>
                    <a:lnTo>
                      <a:pt x="56" y="38"/>
                    </a:lnTo>
                    <a:lnTo>
                      <a:pt x="52" y="40"/>
                    </a:lnTo>
                    <a:lnTo>
                      <a:pt x="48" y="46"/>
                    </a:lnTo>
                    <a:lnTo>
                      <a:pt x="48" y="50"/>
                    </a:lnTo>
                    <a:lnTo>
                      <a:pt x="48" y="54"/>
                    </a:lnTo>
                    <a:lnTo>
                      <a:pt x="56" y="58"/>
                    </a:lnTo>
                    <a:lnTo>
                      <a:pt x="60" y="46"/>
                    </a:lnTo>
                    <a:lnTo>
                      <a:pt x="70" y="48"/>
                    </a:lnTo>
                    <a:lnTo>
                      <a:pt x="68" y="60"/>
                    </a:lnTo>
                    <a:lnTo>
                      <a:pt x="68" y="70"/>
                    </a:lnTo>
                    <a:lnTo>
                      <a:pt x="70" y="76"/>
                    </a:lnTo>
                    <a:lnTo>
                      <a:pt x="70" y="86"/>
                    </a:lnTo>
                    <a:lnTo>
                      <a:pt x="64" y="90"/>
                    </a:lnTo>
                    <a:lnTo>
                      <a:pt x="60" y="82"/>
                    </a:lnTo>
                    <a:lnTo>
                      <a:pt x="58" y="68"/>
                    </a:lnTo>
                    <a:lnTo>
                      <a:pt x="54" y="64"/>
                    </a:lnTo>
                    <a:lnTo>
                      <a:pt x="48" y="62"/>
                    </a:lnTo>
                    <a:lnTo>
                      <a:pt x="40" y="56"/>
                    </a:lnTo>
                    <a:lnTo>
                      <a:pt x="36" y="62"/>
                    </a:lnTo>
                    <a:lnTo>
                      <a:pt x="36" y="74"/>
                    </a:lnTo>
                    <a:lnTo>
                      <a:pt x="26" y="74"/>
                    </a:lnTo>
                    <a:lnTo>
                      <a:pt x="14" y="7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" name="Freeform 227">
                <a:extLst>
                  <a:ext uri="{FF2B5EF4-FFF2-40B4-BE49-F238E27FC236}">
                    <a16:creationId xmlns:a16="http://schemas.microsoft.com/office/drawing/2014/main" id="{1EBC43FE-7912-4429-89EF-F0C2BF31C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4349" y="3810547"/>
                <a:ext cx="48259" cy="87469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6" y="12"/>
                  </a:cxn>
                  <a:cxn ang="0">
                    <a:pos x="26" y="26"/>
                  </a:cxn>
                  <a:cxn ang="0">
                    <a:pos x="32" y="40"/>
                  </a:cxn>
                  <a:cxn ang="0">
                    <a:pos x="26" y="56"/>
                  </a:cxn>
                  <a:cxn ang="0">
                    <a:pos x="16" y="58"/>
                  </a:cxn>
                  <a:cxn ang="0">
                    <a:pos x="6" y="56"/>
                  </a:cxn>
                  <a:cxn ang="0">
                    <a:pos x="0" y="44"/>
                  </a:cxn>
                  <a:cxn ang="0">
                    <a:pos x="0" y="26"/>
                  </a:cxn>
                  <a:cxn ang="0">
                    <a:pos x="4" y="12"/>
                  </a:cxn>
                  <a:cxn ang="0">
                    <a:pos x="6" y="0"/>
                  </a:cxn>
                </a:cxnLst>
                <a:rect l="0" t="0" r="r" b="b"/>
                <a:pathLst>
                  <a:path w="32" h="58">
                    <a:moveTo>
                      <a:pt x="6" y="0"/>
                    </a:moveTo>
                    <a:lnTo>
                      <a:pt x="16" y="12"/>
                    </a:lnTo>
                    <a:lnTo>
                      <a:pt x="26" y="26"/>
                    </a:lnTo>
                    <a:lnTo>
                      <a:pt x="32" y="40"/>
                    </a:lnTo>
                    <a:lnTo>
                      <a:pt x="26" y="56"/>
                    </a:lnTo>
                    <a:lnTo>
                      <a:pt x="16" y="58"/>
                    </a:lnTo>
                    <a:lnTo>
                      <a:pt x="6" y="56"/>
                    </a:lnTo>
                    <a:lnTo>
                      <a:pt x="0" y="44"/>
                    </a:lnTo>
                    <a:lnTo>
                      <a:pt x="0" y="26"/>
                    </a:lnTo>
                    <a:lnTo>
                      <a:pt x="4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9" name="Freeform 228">
                <a:extLst>
                  <a:ext uri="{FF2B5EF4-FFF2-40B4-BE49-F238E27FC236}">
                    <a16:creationId xmlns:a16="http://schemas.microsoft.com/office/drawing/2014/main" id="{8D808E17-0001-4ED4-A33D-6B909C8A60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9877" y="3153021"/>
                <a:ext cx="693721" cy="699753"/>
              </a:xfrm>
              <a:custGeom>
                <a:avLst/>
                <a:gdLst/>
                <a:ahLst/>
                <a:cxnLst>
                  <a:cxn ang="0">
                    <a:pos x="14" y="196"/>
                  </a:cxn>
                  <a:cxn ang="0">
                    <a:pos x="40" y="196"/>
                  </a:cxn>
                  <a:cxn ang="0">
                    <a:pos x="24" y="158"/>
                  </a:cxn>
                  <a:cxn ang="0">
                    <a:pos x="26" y="136"/>
                  </a:cxn>
                  <a:cxn ang="0">
                    <a:pos x="54" y="138"/>
                  </a:cxn>
                  <a:cxn ang="0">
                    <a:pos x="106" y="62"/>
                  </a:cxn>
                  <a:cxn ang="0">
                    <a:pos x="118" y="22"/>
                  </a:cxn>
                  <a:cxn ang="0">
                    <a:pos x="152" y="2"/>
                  </a:cxn>
                  <a:cxn ang="0">
                    <a:pos x="166" y="30"/>
                  </a:cxn>
                  <a:cxn ang="0">
                    <a:pos x="176" y="56"/>
                  </a:cxn>
                  <a:cxn ang="0">
                    <a:pos x="162" y="76"/>
                  </a:cxn>
                  <a:cxn ang="0">
                    <a:pos x="188" y="106"/>
                  </a:cxn>
                  <a:cxn ang="0">
                    <a:pos x="232" y="144"/>
                  </a:cxn>
                  <a:cxn ang="0">
                    <a:pos x="286" y="164"/>
                  </a:cxn>
                  <a:cxn ang="0">
                    <a:pos x="328" y="138"/>
                  </a:cxn>
                  <a:cxn ang="0">
                    <a:pos x="336" y="156"/>
                  </a:cxn>
                  <a:cxn ang="0">
                    <a:pos x="378" y="148"/>
                  </a:cxn>
                  <a:cxn ang="0">
                    <a:pos x="394" y="122"/>
                  </a:cxn>
                  <a:cxn ang="0">
                    <a:pos x="434" y="114"/>
                  </a:cxn>
                  <a:cxn ang="0">
                    <a:pos x="460" y="128"/>
                  </a:cxn>
                  <a:cxn ang="0">
                    <a:pos x="440" y="148"/>
                  </a:cxn>
                  <a:cxn ang="0">
                    <a:pos x="414" y="182"/>
                  </a:cxn>
                  <a:cxn ang="0">
                    <a:pos x="390" y="232"/>
                  </a:cxn>
                  <a:cxn ang="0">
                    <a:pos x="382" y="222"/>
                  </a:cxn>
                  <a:cxn ang="0">
                    <a:pos x="370" y="220"/>
                  </a:cxn>
                  <a:cxn ang="0">
                    <a:pos x="366" y="202"/>
                  </a:cxn>
                  <a:cxn ang="0">
                    <a:pos x="378" y="184"/>
                  </a:cxn>
                  <a:cxn ang="0">
                    <a:pos x="328" y="168"/>
                  </a:cxn>
                  <a:cxn ang="0">
                    <a:pos x="318" y="174"/>
                  </a:cxn>
                  <a:cxn ang="0">
                    <a:pos x="316" y="196"/>
                  </a:cxn>
                  <a:cxn ang="0">
                    <a:pos x="328" y="236"/>
                  </a:cxn>
                  <a:cxn ang="0">
                    <a:pos x="290" y="262"/>
                  </a:cxn>
                  <a:cxn ang="0">
                    <a:pos x="258" y="290"/>
                  </a:cxn>
                  <a:cxn ang="0">
                    <a:pos x="218" y="320"/>
                  </a:cxn>
                  <a:cxn ang="0">
                    <a:pos x="202" y="340"/>
                  </a:cxn>
                  <a:cxn ang="0">
                    <a:pos x="188" y="368"/>
                  </a:cxn>
                  <a:cxn ang="0">
                    <a:pos x="180" y="404"/>
                  </a:cxn>
                  <a:cxn ang="0">
                    <a:pos x="170" y="446"/>
                  </a:cxn>
                  <a:cxn ang="0">
                    <a:pos x="148" y="464"/>
                  </a:cxn>
                  <a:cxn ang="0">
                    <a:pos x="126" y="428"/>
                  </a:cxn>
                  <a:cxn ang="0">
                    <a:pos x="80" y="330"/>
                  </a:cxn>
                  <a:cxn ang="0">
                    <a:pos x="74" y="254"/>
                  </a:cxn>
                  <a:cxn ang="0">
                    <a:pos x="60" y="234"/>
                  </a:cxn>
                  <a:cxn ang="0">
                    <a:pos x="38" y="260"/>
                  </a:cxn>
                  <a:cxn ang="0">
                    <a:pos x="10" y="232"/>
                  </a:cxn>
                  <a:cxn ang="0">
                    <a:pos x="24" y="222"/>
                  </a:cxn>
                  <a:cxn ang="0">
                    <a:pos x="0" y="208"/>
                  </a:cxn>
                </a:cxnLst>
                <a:rect l="0" t="0" r="r" b="b"/>
                <a:pathLst>
                  <a:path w="460" h="464">
                    <a:moveTo>
                      <a:pt x="0" y="208"/>
                    </a:moveTo>
                    <a:lnTo>
                      <a:pt x="6" y="196"/>
                    </a:lnTo>
                    <a:lnTo>
                      <a:pt x="14" y="196"/>
                    </a:lnTo>
                    <a:lnTo>
                      <a:pt x="22" y="202"/>
                    </a:lnTo>
                    <a:lnTo>
                      <a:pt x="26" y="196"/>
                    </a:lnTo>
                    <a:lnTo>
                      <a:pt x="40" y="196"/>
                    </a:lnTo>
                    <a:lnTo>
                      <a:pt x="40" y="186"/>
                    </a:lnTo>
                    <a:lnTo>
                      <a:pt x="28" y="172"/>
                    </a:lnTo>
                    <a:lnTo>
                      <a:pt x="24" y="158"/>
                    </a:lnTo>
                    <a:lnTo>
                      <a:pt x="16" y="158"/>
                    </a:lnTo>
                    <a:lnTo>
                      <a:pt x="16" y="148"/>
                    </a:lnTo>
                    <a:lnTo>
                      <a:pt x="26" y="136"/>
                    </a:lnTo>
                    <a:lnTo>
                      <a:pt x="34" y="136"/>
                    </a:lnTo>
                    <a:lnTo>
                      <a:pt x="42" y="140"/>
                    </a:lnTo>
                    <a:lnTo>
                      <a:pt x="54" y="138"/>
                    </a:lnTo>
                    <a:lnTo>
                      <a:pt x="98" y="82"/>
                    </a:lnTo>
                    <a:lnTo>
                      <a:pt x="100" y="68"/>
                    </a:lnTo>
                    <a:lnTo>
                      <a:pt x="106" y="62"/>
                    </a:lnTo>
                    <a:lnTo>
                      <a:pt x="90" y="48"/>
                    </a:lnTo>
                    <a:lnTo>
                      <a:pt x="88" y="18"/>
                    </a:lnTo>
                    <a:lnTo>
                      <a:pt x="118" y="22"/>
                    </a:lnTo>
                    <a:lnTo>
                      <a:pt x="134" y="18"/>
                    </a:lnTo>
                    <a:lnTo>
                      <a:pt x="140" y="0"/>
                    </a:lnTo>
                    <a:lnTo>
                      <a:pt x="152" y="2"/>
                    </a:lnTo>
                    <a:lnTo>
                      <a:pt x="154" y="16"/>
                    </a:lnTo>
                    <a:lnTo>
                      <a:pt x="164" y="22"/>
                    </a:lnTo>
                    <a:lnTo>
                      <a:pt x="166" y="30"/>
                    </a:lnTo>
                    <a:lnTo>
                      <a:pt x="166" y="40"/>
                    </a:lnTo>
                    <a:lnTo>
                      <a:pt x="178" y="48"/>
                    </a:lnTo>
                    <a:lnTo>
                      <a:pt x="176" y="56"/>
                    </a:lnTo>
                    <a:lnTo>
                      <a:pt x="166" y="58"/>
                    </a:lnTo>
                    <a:lnTo>
                      <a:pt x="162" y="68"/>
                    </a:lnTo>
                    <a:lnTo>
                      <a:pt x="162" y="76"/>
                    </a:lnTo>
                    <a:lnTo>
                      <a:pt x="188" y="88"/>
                    </a:lnTo>
                    <a:lnTo>
                      <a:pt x="200" y="98"/>
                    </a:lnTo>
                    <a:lnTo>
                      <a:pt x="188" y="106"/>
                    </a:lnTo>
                    <a:lnTo>
                      <a:pt x="184" y="122"/>
                    </a:lnTo>
                    <a:lnTo>
                      <a:pt x="204" y="128"/>
                    </a:lnTo>
                    <a:lnTo>
                      <a:pt x="232" y="144"/>
                    </a:lnTo>
                    <a:lnTo>
                      <a:pt x="256" y="146"/>
                    </a:lnTo>
                    <a:lnTo>
                      <a:pt x="272" y="158"/>
                    </a:lnTo>
                    <a:lnTo>
                      <a:pt x="286" y="164"/>
                    </a:lnTo>
                    <a:lnTo>
                      <a:pt x="314" y="162"/>
                    </a:lnTo>
                    <a:lnTo>
                      <a:pt x="312" y="138"/>
                    </a:lnTo>
                    <a:lnTo>
                      <a:pt x="328" y="138"/>
                    </a:lnTo>
                    <a:lnTo>
                      <a:pt x="328" y="146"/>
                    </a:lnTo>
                    <a:lnTo>
                      <a:pt x="330" y="152"/>
                    </a:lnTo>
                    <a:lnTo>
                      <a:pt x="336" y="156"/>
                    </a:lnTo>
                    <a:lnTo>
                      <a:pt x="344" y="158"/>
                    </a:lnTo>
                    <a:lnTo>
                      <a:pt x="374" y="154"/>
                    </a:lnTo>
                    <a:lnTo>
                      <a:pt x="378" y="148"/>
                    </a:lnTo>
                    <a:lnTo>
                      <a:pt x="374" y="138"/>
                    </a:lnTo>
                    <a:lnTo>
                      <a:pt x="384" y="136"/>
                    </a:lnTo>
                    <a:lnTo>
                      <a:pt x="394" y="122"/>
                    </a:lnTo>
                    <a:lnTo>
                      <a:pt x="406" y="122"/>
                    </a:lnTo>
                    <a:lnTo>
                      <a:pt x="412" y="114"/>
                    </a:lnTo>
                    <a:lnTo>
                      <a:pt x="434" y="114"/>
                    </a:lnTo>
                    <a:lnTo>
                      <a:pt x="444" y="112"/>
                    </a:lnTo>
                    <a:lnTo>
                      <a:pt x="444" y="126"/>
                    </a:lnTo>
                    <a:lnTo>
                      <a:pt x="460" y="128"/>
                    </a:lnTo>
                    <a:lnTo>
                      <a:pt x="454" y="138"/>
                    </a:lnTo>
                    <a:lnTo>
                      <a:pt x="454" y="148"/>
                    </a:lnTo>
                    <a:lnTo>
                      <a:pt x="440" y="148"/>
                    </a:lnTo>
                    <a:lnTo>
                      <a:pt x="424" y="162"/>
                    </a:lnTo>
                    <a:lnTo>
                      <a:pt x="422" y="174"/>
                    </a:lnTo>
                    <a:lnTo>
                      <a:pt x="414" y="182"/>
                    </a:lnTo>
                    <a:lnTo>
                      <a:pt x="410" y="202"/>
                    </a:lnTo>
                    <a:lnTo>
                      <a:pt x="396" y="204"/>
                    </a:lnTo>
                    <a:lnTo>
                      <a:pt x="390" y="232"/>
                    </a:lnTo>
                    <a:lnTo>
                      <a:pt x="384" y="238"/>
                    </a:lnTo>
                    <a:lnTo>
                      <a:pt x="382" y="232"/>
                    </a:lnTo>
                    <a:lnTo>
                      <a:pt x="382" y="222"/>
                    </a:lnTo>
                    <a:lnTo>
                      <a:pt x="384" y="210"/>
                    </a:lnTo>
                    <a:lnTo>
                      <a:pt x="374" y="208"/>
                    </a:lnTo>
                    <a:lnTo>
                      <a:pt x="370" y="220"/>
                    </a:lnTo>
                    <a:lnTo>
                      <a:pt x="362" y="216"/>
                    </a:lnTo>
                    <a:lnTo>
                      <a:pt x="362" y="208"/>
                    </a:lnTo>
                    <a:lnTo>
                      <a:pt x="366" y="202"/>
                    </a:lnTo>
                    <a:lnTo>
                      <a:pt x="370" y="200"/>
                    </a:lnTo>
                    <a:lnTo>
                      <a:pt x="378" y="196"/>
                    </a:lnTo>
                    <a:lnTo>
                      <a:pt x="378" y="184"/>
                    </a:lnTo>
                    <a:lnTo>
                      <a:pt x="344" y="184"/>
                    </a:lnTo>
                    <a:lnTo>
                      <a:pt x="338" y="172"/>
                    </a:lnTo>
                    <a:lnTo>
                      <a:pt x="328" y="168"/>
                    </a:lnTo>
                    <a:lnTo>
                      <a:pt x="324" y="162"/>
                    </a:lnTo>
                    <a:lnTo>
                      <a:pt x="318" y="168"/>
                    </a:lnTo>
                    <a:lnTo>
                      <a:pt x="318" y="174"/>
                    </a:lnTo>
                    <a:lnTo>
                      <a:pt x="326" y="182"/>
                    </a:lnTo>
                    <a:lnTo>
                      <a:pt x="314" y="188"/>
                    </a:lnTo>
                    <a:lnTo>
                      <a:pt x="316" y="196"/>
                    </a:lnTo>
                    <a:lnTo>
                      <a:pt x="322" y="200"/>
                    </a:lnTo>
                    <a:lnTo>
                      <a:pt x="324" y="214"/>
                    </a:lnTo>
                    <a:lnTo>
                      <a:pt x="328" y="236"/>
                    </a:lnTo>
                    <a:lnTo>
                      <a:pt x="318" y="242"/>
                    </a:lnTo>
                    <a:lnTo>
                      <a:pt x="296" y="246"/>
                    </a:lnTo>
                    <a:lnTo>
                      <a:pt x="290" y="262"/>
                    </a:lnTo>
                    <a:lnTo>
                      <a:pt x="276" y="274"/>
                    </a:lnTo>
                    <a:lnTo>
                      <a:pt x="262" y="278"/>
                    </a:lnTo>
                    <a:lnTo>
                      <a:pt x="258" y="290"/>
                    </a:lnTo>
                    <a:lnTo>
                      <a:pt x="234" y="312"/>
                    </a:lnTo>
                    <a:lnTo>
                      <a:pt x="222" y="314"/>
                    </a:lnTo>
                    <a:lnTo>
                      <a:pt x="218" y="320"/>
                    </a:lnTo>
                    <a:lnTo>
                      <a:pt x="216" y="328"/>
                    </a:lnTo>
                    <a:lnTo>
                      <a:pt x="204" y="332"/>
                    </a:lnTo>
                    <a:lnTo>
                      <a:pt x="202" y="340"/>
                    </a:lnTo>
                    <a:lnTo>
                      <a:pt x="190" y="342"/>
                    </a:lnTo>
                    <a:lnTo>
                      <a:pt x="182" y="350"/>
                    </a:lnTo>
                    <a:lnTo>
                      <a:pt x="188" y="368"/>
                    </a:lnTo>
                    <a:lnTo>
                      <a:pt x="186" y="376"/>
                    </a:lnTo>
                    <a:lnTo>
                      <a:pt x="188" y="388"/>
                    </a:lnTo>
                    <a:lnTo>
                      <a:pt x="180" y="404"/>
                    </a:lnTo>
                    <a:lnTo>
                      <a:pt x="180" y="424"/>
                    </a:lnTo>
                    <a:lnTo>
                      <a:pt x="166" y="436"/>
                    </a:lnTo>
                    <a:lnTo>
                      <a:pt x="170" y="446"/>
                    </a:lnTo>
                    <a:lnTo>
                      <a:pt x="160" y="446"/>
                    </a:lnTo>
                    <a:lnTo>
                      <a:pt x="156" y="452"/>
                    </a:lnTo>
                    <a:lnTo>
                      <a:pt x="148" y="464"/>
                    </a:lnTo>
                    <a:lnTo>
                      <a:pt x="136" y="460"/>
                    </a:lnTo>
                    <a:lnTo>
                      <a:pt x="124" y="440"/>
                    </a:lnTo>
                    <a:lnTo>
                      <a:pt x="126" y="428"/>
                    </a:lnTo>
                    <a:lnTo>
                      <a:pt x="104" y="390"/>
                    </a:lnTo>
                    <a:lnTo>
                      <a:pt x="102" y="374"/>
                    </a:lnTo>
                    <a:lnTo>
                      <a:pt x="80" y="330"/>
                    </a:lnTo>
                    <a:lnTo>
                      <a:pt x="74" y="278"/>
                    </a:lnTo>
                    <a:lnTo>
                      <a:pt x="68" y="262"/>
                    </a:lnTo>
                    <a:lnTo>
                      <a:pt x="74" y="254"/>
                    </a:lnTo>
                    <a:lnTo>
                      <a:pt x="72" y="246"/>
                    </a:lnTo>
                    <a:lnTo>
                      <a:pt x="68" y="234"/>
                    </a:lnTo>
                    <a:lnTo>
                      <a:pt x="60" y="234"/>
                    </a:lnTo>
                    <a:lnTo>
                      <a:pt x="58" y="246"/>
                    </a:lnTo>
                    <a:lnTo>
                      <a:pt x="46" y="258"/>
                    </a:lnTo>
                    <a:lnTo>
                      <a:pt x="38" y="260"/>
                    </a:lnTo>
                    <a:lnTo>
                      <a:pt x="24" y="252"/>
                    </a:lnTo>
                    <a:lnTo>
                      <a:pt x="20" y="244"/>
                    </a:lnTo>
                    <a:lnTo>
                      <a:pt x="10" y="232"/>
                    </a:lnTo>
                    <a:lnTo>
                      <a:pt x="26" y="232"/>
                    </a:lnTo>
                    <a:lnTo>
                      <a:pt x="32" y="224"/>
                    </a:lnTo>
                    <a:lnTo>
                      <a:pt x="24" y="222"/>
                    </a:lnTo>
                    <a:lnTo>
                      <a:pt x="10" y="222"/>
                    </a:lnTo>
                    <a:lnTo>
                      <a:pt x="4" y="216"/>
                    </a:lnTo>
                    <a:lnTo>
                      <a:pt x="0" y="20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0" name="Freeform 229">
                <a:extLst>
                  <a:ext uri="{FF2B5EF4-FFF2-40B4-BE49-F238E27FC236}">
                    <a16:creationId xmlns:a16="http://schemas.microsoft.com/office/drawing/2014/main" id="{501597D0-74D4-41ED-8C16-132373851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9935" y="3346056"/>
                <a:ext cx="202084" cy="446394"/>
              </a:xfrm>
              <a:custGeom>
                <a:avLst/>
                <a:gdLst/>
                <a:ahLst/>
                <a:cxnLst>
                  <a:cxn ang="0">
                    <a:pos x="6" y="120"/>
                  </a:cxn>
                  <a:cxn ang="0">
                    <a:pos x="12" y="104"/>
                  </a:cxn>
                  <a:cxn ang="0">
                    <a:pos x="32" y="74"/>
                  </a:cxn>
                  <a:cxn ang="0">
                    <a:pos x="44" y="46"/>
                  </a:cxn>
                  <a:cxn ang="0">
                    <a:pos x="62" y="20"/>
                  </a:cxn>
                  <a:cxn ang="0">
                    <a:pos x="76" y="10"/>
                  </a:cxn>
                  <a:cxn ang="0">
                    <a:pos x="90" y="2"/>
                  </a:cxn>
                  <a:cxn ang="0">
                    <a:pos x="104" y="18"/>
                  </a:cxn>
                  <a:cxn ang="0">
                    <a:pos x="94" y="52"/>
                  </a:cxn>
                  <a:cxn ang="0">
                    <a:pos x="86" y="68"/>
                  </a:cxn>
                  <a:cxn ang="0">
                    <a:pos x="106" y="88"/>
                  </a:cxn>
                  <a:cxn ang="0">
                    <a:pos x="116" y="108"/>
                  </a:cxn>
                  <a:cxn ang="0">
                    <a:pos x="124" y="116"/>
                  </a:cxn>
                  <a:cxn ang="0">
                    <a:pos x="134" y="126"/>
                  </a:cxn>
                  <a:cxn ang="0">
                    <a:pos x="106" y="144"/>
                  </a:cxn>
                  <a:cxn ang="0">
                    <a:pos x="88" y="158"/>
                  </a:cxn>
                  <a:cxn ang="0">
                    <a:pos x="84" y="168"/>
                  </a:cxn>
                  <a:cxn ang="0">
                    <a:pos x="88" y="184"/>
                  </a:cxn>
                  <a:cxn ang="0">
                    <a:pos x="104" y="208"/>
                  </a:cxn>
                  <a:cxn ang="0">
                    <a:pos x="96" y="228"/>
                  </a:cxn>
                  <a:cxn ang="0">
                    <a:pos x="110" y="248"/>
                  </a:cxn>
                  <a:cxn ang="0">
                    <a:pos x="116" y="274"/>
                  </a:cxn>
                  <a:cxn ang="0">
                    <a:pos x="100" y="296"/>
                  </a:cxn>
                  <a:cxn ang="0">
                    <a:pos x="100" y="280"/>
                  </a:cxn>
                  <a:cxn ang="0">
                    <a:pos x="100" y="256"/>
                  </a:cxn>
                  <a:cxn ang="0">
                    <a:pos x="90" y="230"/>
                  </a:cxn>
                  <a:cxn ang="0">
                    <a:pos x="84" y="200"/>
                  </a:cxn>
                  <a:cxn ang="0">
                    <a:pos x="68" y="200"/>
                  </a:cxn>
                  <a:cxn ang="0">
                    <a:pos x="54" y="212"/>
                  </a:cxn>
                  <a:cxn ang="0">
                    <a:pos x="36" y="204"/>
                  </a:cxn>
                  <a:cxn ang="0">
                    <a:pos x="38" y="176"/>
                  </a:cxn>
                  <a:cxn ang="0">
                    <a:pos x="26" y="158"/>
                  </a:cxn>
                  <a:cxn ang="0">
                    <a:pos x="0" y="124"/>
                  </a:cxn>
                </a:cxnLst>
                <a:rect l="0" t="0" r="r" b="b"/>
                <a:pathLst>
                  <a:path w="134" h="296">
                    <a:moveTo>
                      <a:pt x="0" y="124"/>
                    </a:moveTo>
                    <a:lnTo>
                      <a:pt x="6" y="120"/>
                    </a:lnTo>
                    <a:lnTo>
                      <a:pt x="6" y="110"/>
                    </a:lnTo>
                    <a:lnTo>
                      <a:pt x="12" y="104"/>
                    </a:lnTo>
                    <a:lnTo>
                      <a:pt x="18" y="76"/>
                    </a:lnTo>
                    <a:lnTo>
                      <a:pt x="32" y="74"/>
                    </a:lnTo>
                    <a:lnTo>
                      <a:pt x="36" y="54"/>
                    </a:lnTo>
                    <a:lnTo>
                      <a:pt x="44" y="46"/>
                    </a:lnTo>
                    <a:lnTo>
                      <a:pt x="46" y="34"/>
                    </a:lnTo>
                    <a:lnTo>
                      <a:pt x="62" y="20"/>
                    </a:lnTo>
                    <a:lnTo>
                      <a:pt x="76" y="20"/>
                    </a:lnTo>
                    <a:lnTo>
                      <a:pt x="76" y="10"/>
                    </a:lnTo>
                    <a:lnTo>
                      <a:pt x="82" y="0"/>
                    </a:lnTo>
                    <a:lnTo>
                      <a:pt x="90" y="2"/>
                    </a:lnTo>
                    <a:lnTo>
                      <a:pt x="96" y="12"/>
                    </a:lnTo>
                    <a:lnTo>
                      <a:pt x="104" y="18"/>
                    </a:lnTo>
                    <a:lnTo>
                      <a:pt x="102" y="42"/>
                    </a:lnTo>
                    <a:lnTo>
                      <a:pt x="94" y="52"/>
                    </a:lnTo>
                    <a:lnTo>
                      <a:pt x="86" y="64"/>
                    </a:lnTo>
                    <a:lnTo>
                      <a:pt x="86" y="68"/>
                    </a:lnTo>
                    <a:lnTo>
                      <a:pt x="106" y="74"/>
                    </a:lnTo>
                    <a:lnTo>
                      <a:pt x="106" y="88"/>
                    </a:lnTo>
                    <a:lnTo>
                      <a:pt x="116" y="92"/>
                    </a:lnTo>
                    <a:lnTo>
                      <a:pt x="116" y="108"/>
                    </a:lnTo>
                    <a:lnTo>
                      <a:pt x="124" y="110"/>
                    </a:lnTo>
                    <a:lnTo>
                      <a:pt x="124" y="116"/>
                    </a:lnTo>
                    <a:lnTo>
                      <a:pt x="132" y="116"/>
                    </a:lnTo>
                    <a:lnTo>
                      <a:pt x="134" y="126"/>
                    </a:lnTo>
                    <a:lnTo>
                      <a:pt x="116" y="136"/>
                    </a:lnTo>
                    <a:lnTo>
                      <a:pt x="106" y="144"/>
                    </a:lnTo>
                    <a:lnTo>
                      <a:pt x="88" y="146"/>
                    </a:lnTo>
                    <a:lnTo>
                      <a:pt x="88" y="158"/>
                    </a:lnTo>
                    <a:lnTo>
                      <a:pt x="86" y="162"/>
                    </a:lnTo>
                    <a:lnTo>
                      <a:pt x="84" y="168"/>
                    </a:lnTo>
                    <a:lnTo>
                      <a:pt x="86" y="178"/>
                    </a:lnTo>
                    <a:lnTo>
                      <a:pt x="88" y="184"/>
                    </a:lnTo>
                    <a:lnTo>
                      <a:pt x="98" y="192"/>
                    </a:lnTo>
                    <a:lnTo>
                      <a:pt x="104" y="208"/>
                    </a:lnTo>
                    <a:lnTo>
                      <a:pt x="100" y="218"/>
                    </a:lnTo>
                    <a:lnTo>
                      <a:pt x="96" y="228"/>
                    </a:lnTo>
                    <a:lnTo>
                      <a:pt x="102" y="236"/>
                    </a:lnTo>
                    <a:lnTo>
                      <a:pt x="110" y="248"/>
                    </a:lnTo>
                    <a:lnTo>
                      <a:pt x="110" y="264"/>
                    </a:lnTo>
                    <a:lnTo>
                      <a:pt x="116" y="274"/>
                    </a:lnTo>
                    <a:lnTo>
                      <a:pt x="112" y="286"/>
                    </a:lnTo>
                    <a:lnTo>
                      <a:pt x="100" y="296"/>
                    </a:lnTo>
                    <a:lnTo>
                      <a:pt x="98" y="288"/>
                    </a:lnTo>
                    <a:lnTo>
                      <a:pt x="100" y="280"/>
                    </a:lnTo>
                    <a:lnTo>
                      <a:pt x="100" y="270"/>
                    </a:lnTo>
                    <a:lnTo>
                      <a:pt x="100" y="256"/>
                    </a:lnTo>
                    <a:lnTo>
                      <a:pt x="98" y="250"/>
                    </a:lnTo>
                    <a:lnTo>
                      <a:pt x="90" y="230"/>
                    </a:lnTo>
                    <a:lnTo>
                      <a:pt x="90" y="214"/>
                    </a:lnTo>
                    <a:lnTo>
                      <a:pt x="84" y="200"/>
                    </a:lnTo>
                    <a:lnTo>
                      <a:pt x="74" y="188"/>
                    </a:lnTo>
                    <a:lnTo>
                      <a:pt x="68" y="200"/>
                    </a:lnTo>
                    <a:lnTo>
                      <a:pt x="56" y="204"/>
                    </a:lnTo>
                    <a:lnTo>
                      <a:pt x="54" y="212"/>
                    </a:lnTo>
                    <a:lnTo>
                      <a:pt x="42" y="212"/>
                    </a:lnTo>
                    <a:lnTo>
                      <a:pt x="36" y="204"/>
                    </a:lnTo>
                    <a:lnTo>
                      <a:pt x="36" y="190"/>
                    </a:lnTo>
                    <a:lnTo>
                      <a:pt x="38" y="176"/>
                    </a:lnTo>
                    <a:lnTo>
                      <a:pt x="34" y="166"/>
                    </a:lnTo>
                    <a:lnTo>
                      <a:pt x="26" y="158"/>
                    </a:lnTo>
                    <a:lnTo>
                      <a:pt x="14" y="138"/>
                    </a:lnTo>
                    <a:lnTo>
                      <a:pt x="0" y="12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1" name="Freeform 230">
                <a:extLst>
                  <a:ext uri="{FF2B5EF4-FFF2-40B4-BE49-F238E27FC236}">
                    <a16:creationId xmlns:a16="http://schemas.microsoft.com/office/drawing/2014/main" id="{98975245-9000-4A08-A590-C760FF9DF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6614" y="3548140"/>
                <a:ext cx="196052" cy="361941"/>
              </a:xfrm>
              <a:custGeom>
                <a:avLst/>
                <a:gdLst/>
                <a:ahLst/>
                <a:cxnLst>
                  <a:cxn ang="0">
                    <a:pos x="20" y="198"/>
                  </a:cxn>
                  <a:cxn ang="0">
                    <a:pos x="14" y="174"/>
                  </a:cxn>
                  <a:cxn ang="0">
                    <a:pos x="28" y="152"/>
                  </a:cxn>
                  <a:cxn ang="0">
                    <a:pos x="26" y="130"/>
                  </a:cxn>
                  <a:cxn ang="0">
                    <a:pos x="18" y="102"/>
                  </a:cxn>
                  <a:cxn ang="0">
                    <a:pos x="20" y="74"/>
                  </a:cxn>
                  <a:cxn ang="0">
                    <a:pos x="4" y="50"/>
                  </a:cxn>
                  <a:cxn ang="0">
                    <a:pos x="4" y="24"/>
                  </a:cxn>
                  <a:cxn ang="0">
                    <a:pos x="22" y="10"/>
                  </a:cxn>
                  <a:cxn ang="0">
                    <a:pos x="48" y="6"/>
                  </a:cxn>
                  <a:cxn ang="0">
                    <a:pos x="56" y="16"/>
                  </a:cxn>
                  <a:cxn ang="0">
                    <a:pos x="56" y="34"/>
                  </a:cxn>
                  <a:cxn ang="0">
                    <a:pos x="68" y="42"/>
                  </a:cxn>
                  <a:cxn ang="0">
                    <a:pos x="88" y="40"/>
                  </a:cxn>
                  <a:cxn ang="0">
                    <a:pos x="116" y="50"/>
                  </a:cxn>
                  <a:cxn ang="0">
                    <a:pos x="130" y="76"/>
                  </a:cxn>
                  <a:cxn ang="0">
                    <a:pos x="126" y="98"/>
                  </a:cxn>
                  <a:cxn ang="0">
                    <a:pos x="78" y="112"/>
                  </a:cxn>
                  <a:cxn ang="0">
                    <a:pos x="82" y="130"/>
                  </a:cxn>
                  <a:cxn ang="0">
                    <a:pos x="84" y="144"/>
                  </a:cxn>
                  <a:cxn ang="0">
                    <a:pos x="56" y="126"/>
                  </a:cxn>
                  <a:cxn ang="0">
                    <a:pos x="44" y="116"/>
                  </a:cxn>
                  <a:cxn ang="0">
                    <a:pos x="40" y="132"/>
                  </a:cxn>
                  <a:cxn ang="0">
                    <a:pos x="32" y="154"/>
                  </a:cxn>
                  <a:cxn ang="0">
                    <a:pos x="24" y="178"/>
                  </a:cxn>
                  <a:cxn ang="0">
                    <a:pos x="40" y="186"/>
                  </a:cxn>
                  <a:cxn ang="0">
                    <a:pos x="46" y="210"/>
                  </a:cxn>
                  <a:cxn ang="0">
                    <a:pos x="64" y="222"/>
                  </a:cxn>
                  <a:cxn ang="0">
                    <a:pos x="68" y="234"/>
                  </a:cxn>
                  <a:cxn ang="0">
                    <a:pos x="56" y="238"/>
                  </a:cxn>
                  <a:cxn ang="0">
                    <a:pos x="52" y="226"/>
                  </a:cxn>
                  <a:cxn ang="0">
                    <a:pos x="34" y="214"/>
                  </a:cxn>
                </a:cxnLst>
                <a:rect l="0" t="0" r="r" b="b"/>
                <a:pathLst>
                  <a:path w="130" h="240">
                    <a:moveTo>
                      <a:pt x="34" y="214"/>
                    </a:moveTo>
                    <a:lnTo>
                      <a:pt x="20" y="198"/>
                    </a:lnTo>
                    <a:lnTo>
                      <a:pt x="12" y="194"/>
                    </a:lnTo>
                    <a:lnTo>
                      <a:pt x="14" y="174"/>
                    </a:lnTo>
                    <a:lnTo>
                      <a:pt x="16" y="162"/>
                    </a:lnTo>
                    <a:lnTo>
                      <a:pt x="28" y="152"/>
                    </a:lnTo>
                    <a:lnTo>
                      <a:pt x="32" y="140"/>
                    </a:lnTo>
                    <a:lnTo>
                      <a:pt x="26" y="130"/>
                    </a:lnTo>
                    <a:lnTo>
                      <a:pt x="26" y="114"/>
                    </a:lnTo>
                    <a:lnTo>
                      <a:pt x="18" y="102"/>
                    </a:lnTo>
                    <a:lnTo>
                      <a:pt x="12" y="94"/>
                    </a:lnTo>
                    <a:lnTo>
                      <a:pt x="20" y="74"/>
                    </a:lnTo>
                    <a:lnTo>
                      <a:pt x="14" y="58"/>
                    </a:lnTo>
                    <a:lnTo>
                      <a:pt x="4" y="50"/>
                    </a:lnTo>
                    <a:lnTo>
                      <a:pt x="0" y="30"/>
                    </a:lnTo>
                    <a:lnTo>
                      <a:pt x="4" y="24"/>
                    </a:lnTo>
                    <a:lnTo>
                      <a:pt x="4" y="12"/>
                    </a:lnTo>
                    <a:lnTo>
                      <a:pt x="22" y="10"/>
                    </a:lnTo>
                    <a:lnTo>
                      <a:pt x="36" y="0"/>
                    </a:lnTo>
                    <a:lnTo>
                      <a:pt x="48" y="6"/>
                    </a:lnTo>
                    <a:lnTo>
                      <a:pt x="48" y="14"/>
                    </a:lnTo>
                    <a:lnTo>
                      <a:pt x="56" y="16"/>
                    </a:lnTo>
                    <a:lnTo>
                      <a:pt x="60" y="30"/>
                    </a:lnTo>
                    <a:lnTo>
                      <a:pt x="56" y="34"/>
                    </a:lnTo>
                    <a:lnTo>
                      <a:pt x="56" y="48"/>
                    </a:lnTo>
                    <a:lnTo>
                      <a:pt x="68" y="42"/>
                    </a:lnTo>
                    <a:lnTo>
                      <a:pt x="76" y="36"/>
                    </a:lnTo>
                    <a:lnTo>
                      <a:pt x="88" y="40"/>
                    </a:lnTo>
                    <a:lnTo>
                      <a:pt x="100" y="32"/>
                    </a:lnTo>
                    <a:lnTo>
                      <a:pt x="116" y="50"/>
                    </a:lnTo>
                    <a:lnTo>
                      <a:pt x="120" y="66"/>
                    </a:lnTo>
                    <a:lnTo>
                      <a:pt x="130" y="76"/>
                    </a:lnTo>
                    <a:lnTo>
                      <a:pt x="130" y="86"/>
                    </a:lnTo>
                    <a:lnTo>
                      <a:pt x="126" y="98"/>
                    </a:lnTo>
                    <a:lnTo>
                      <a:pt x="86" y="100"/>
                    </a:lnTo>
                    <a:lnTo>
                      <a:pt x="78" y="112"/>
                    </a:lnTo>
                    <a:lnTo>
                      <a:pt x="78" y="120"/>
                    </a:lnTo>
                    <a:lnTo>
                      <a:pt x="82" y="130"/>
                    </a:lnTo>
                    <a:lnTo>
                      <a:pt x="86" y="140"/>
                    </a:lnTo>
                    <a:lnTo>
                      <a:pt x="84" y="144"/>
                    </a:lnTo>
                    <a:lnTo>
                      <a:pt x="72" y="128"/>
                    </a:lnTo>
                    <a:lnTo>
                      <a:pt x="56" y="126"/>
                    </a:lnTo>
                    <a:lnTo>
                      <a:pt x="56" y="116"/>
                    </a:lnTo>
                    <a:lnTo>
                      <a:pt x="44" y="116"/>
                    </a:lnTo>
                    <a:lnTo>
                      <a:pt x="40" y="120"/>
                    </a:lnTo>
                    <a:lnTo>
                      <a:pt x="40" y="132"/>
                    </a:lnTo>
                    <a:lnTo>
                      <a:pt x="38" y="140"/>
                    </a:lnTo>
                    <a:lnTo>
                      <a:pt x="32" y="154"/>
                    </a:lnTo>
                    <a:lnTo>
                      <a:pt x="28" y="162"/>
                    </a:lnTo>
                    <a:lnTo>
                      <a:pt x="24" y="178"/>
                    </a:lnTo>
                    <a:lnTo>
                      <a:pt x="30" y="182"/>
                    </a:lnTo>
                    <a:lnTo>
                      <a:pt x="40" y="186"/>
                    </a:lnTo>
                    <a:lnTo>
                      <a:pt x="42" y="192"/>
                    </a:lnTo>
                    <a:lnTo>
                      <a:pt x="46" y="210"/>
                    </a:lnTo>
                    <a:lnTo>
                      <a:pt x="52" y="218"/>
                    </a:lnTo>
                    <a:lnTo>
                      <a:pt x="64" y="222"/>
                    </a:lnTo>
                    <a:lnTo>
                      <a:pt x="72" y="230"/>
                    </a:lnTo>
                    <a:lnTo>
                      <a:pt x="68" y="234"/>
                    </a:lnTo>
                    <a:lnTo>
                      <a:pt x="66" y="240"/>
                    </a:lnTo>
                    <a:lnTo>
                      <a:pt x="56" y="238"/>
                    </a:lnTo>
                    <a:lnTo>
                      <a:pt x="58" y="230"/>
                    </a:lnTo>
                    <a:lnTo>
                      <a:pt x="52" y="226"/>
                    </a:lnTo>
                    <a:lnTo>
                      <a:pt x="42" y="224"/>
                    </a:lnTo>
                    <a:lnTo>
                      <a:pt x="34" y="2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2" name="Freeform 231">
                <a:extLst>
                  <a:ext uri="{FF2B5EF4-FFF2-40B4-BE49-F238E27FC236}">
                    <a16:creationId xmlns:a16="http://schemas.microsoft.com/office/drawing/2014/main" id="{4BE9CBA5-8E4B-4514-B356-CF8E1A2FD9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9954" y="3885952"/>
                <a:ext cx="96518" cy="1236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2"/>
                  </a:cxn>
                  <a:cxn ang="0">
                    <a:pos x="16" y="6"/>
                  </a:cxn>
                  <a:cxn ang="0">
                    <a:pos x="14" y="14"/>
                  </a:cxn>
                  <a:cxn ang="0">
                    <a:pos x="24" y="16"/>
                  </a:cxn>
                  <a:cxn ang="0">
                    <a:pos x="26" y="10"/>
                  </a:cxn>
                  <a:cxn ang="0">
                    <a:pos x="30" y="6"/>
                  </a:cxn>
                  <a:cxn ang="0">
                    <a:pos x="40" y="14"/>
                  </a:cxn>
                  <a:cxn ang="0">
                    <a:pos x="52" y="30"/>
                  </a:cxn>
                  <a:cxn ang="0">
                    <a:pos x="52" y="40"/>
                  </a:cxn>
                  <a:cxn ang="0">
                    <a:pos x="54" y="62"/>
                  </a:cxn>
                  <a:cxn ang="0">
                    <a:pos x="60" y="70"/>
                  </a:cxn>
                  <a:cxn ang="0">
                    <a:pos x="64" y="78"/>
                  </a:cxn>
                  <a:cxn ang="0">
                    <a:pos x="64" y="82"/>
                  </a:cxn>
                  <a:cxn ang="0">
                    <a:pos x="54" y="82"/>
                  </a:cxn>
                  <a:cxn ang="0">
                    <a:pos x="36" y="72"/>
                  </a:cxn>
                  <a:cxn ang="0">
                    <a:pos x="16" y="60"/>
                  </a:cxn>
                  <a:cxn ang="0">
                    <a:pos x="18" y="52"/>
                  </a:cxn>
                  <a:cxn ang="0">
                    <a:pos x="10" y="42"/>
                  </a:cxn>
                  <a:cxn ang="0">
                    <a:pos x="4" y="26"/>
                  </a:cxn>
                  <a:cxn ang="0">
                    <a:pos x="4" y="10"/>
                  </a:cxn>
                  <a:cxn ang="0">
                    <a:pos x="0" y="0"/>
                  </a:cxn>
                </a:cxnLst>
                <a:rect l="0" t="0" r="r" b="b"/>
                <a:pathLst>
                  <a:path w="64" h="82">
                    <a:moveTo>
                      <a:pt x="0" y="0"/>
                    </a:moveTo>
                    <a:lnTo>
                      <a:pt x="10" y="2"/>
                    </a:lnTo>
                    <a:lnTo>
                      <a:pt x="16" y="6"/>
                    </a:lnTo>
                    <a:lnTo>
                      <a:pt x="14" y="14"/>
                    </a:lnTo>
                    <a:lnTo>
                      <a:pt x="24" y="16"/>
                    </a:lnTo>
                    <a:lnTo>
                      <a:pt x="26" y="10"/>
                    </a:lnTo>
                    <a:lnTo>
                      <a:pt x="30" y="6"/>
                    </a:lnTo>
                    <a:lnTo>
                      <a:pt x="40" y="14"/>
                    </a:lnTo>
                    <a:lnTo>
                      <a:pt x="52" y="30"/>
                    </a:lnTo>
                    <a:lnTo>
                      <a:pt x="52" y="40"/>
                    </a:lnTo>
                    <a:lnTo>
                      <a:pt x="54" y="62"/>
                    </a:lnTo>
                    <a:lnTo>
                      <a:pt x="60" y="70"/>
                    </a:lnTo>
                    <a:lnTo>
                      <a:pt x="64" y="78"/>
                    </a:lnTo>
                    <a:lnTo>
                      <a:pt x="64" y="82"/>
                    </a:lnTo>
                    <a:lnTo>
                      <a:pt x="54" y="82"/>
                    </a:lnTo>
                    <a:lnTo>
                      <a:pt x="36" y="72"/>
                    </a:lnTo>
                    <a:lnTo>
                      <a:pt x="16" y="60"/>
                    </a:lnTo>
                    <a:lnTo>
                      <a:pt x="18" y="52"/>
                    </a:lnTo>
                    <a:lnTo>
                      <a:pt x="10" y="42"/>
                    </a:lnTo>
                    <a:lnTo>
                      <a:pt x="4" y="26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3" name="Freeform 232">
                <a:extLst>
                  <a:ext uri="{FF2B5EF4-FFF2-40B4-BE49-F238E27FC236}">
                    <a16:creationId xmlns:a16="http://schemas.microsoft.com/office/drawing/2014/main" id="{7440CDB4-F021-48B5-B58E-DAF496B00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9183" y="3879920"/>
                <a:ext cx="232246" cy="141760"/>
              </a:xfrm>
              <a:custGeom>
                <a:avLst/>
                <a:gdLst/>
                <a:ahLst/>
                <a:cxnLst>
                  <a:cxn ang="0">
                    <a:pos x="0" y="84"/>
                  </a:cxn>
                  <a:cxn ang="0">
                    <a:pos x="10" y="94"/>
                  </a:cxn>
                  <a:cxn ang="0">
                    <a:pos x="22" y="94"/>
                  </a:cxn>
                  <a:cxn ang="0">
                    <a:pos x="30" y="92"/>
                  </a:cxn>
                  <a:cxn ang="0">
                    <a:pos x="44" y="86"/>
                  </a:cxn>
                  <a:cxn ang="0">
                    <a:pos x="52" y="84"/>
                  </a:cxn>
                  <a:cxn ang="0">
                    <a:pos x="60" y="92"/>
                  </a:cxn>
                  <a:cxn ang="0">
                    <a:pos x="72" y="86"/>
                  </a:cxn>
                  <a:cxn ang="0">
                    <a:pos x="84" y="74"/>
                  </a:cxn>
                  <a:cxn ang="0">
                    <a:pos x="94" y="56"/>
                  </a:cxn>
                  <a:cxn ang="0">
                    <a:pos x="96" y="44"/>
                  </a:cxn>
                  <a:cxn ang="0">
                    <a:pos x="102" y="40"/>
                  </a:cxn>
                  <a:cxn ang="0">
                    <a:pos x="118" y="38"/>
                  </a:cxn>
                  <a:cxn ang="0">
                    <a:pos x="126" y="44"/>
                  </a:cxn>
                  <a:cxn ang="0">
                    <a:pos x="138" y="44"/>
                  </a:cxn>
                  <a:cxn ang="0">
                    <a:pos x="142" y="40"/>
                  </a:cxn>
                  <a:cxn ang="0">
                    <a:pos x="134" y="34"/>
                  </a:cxn>
                  <a:cxn ang="0">
                    <a:pos x="140" y="30"/>
                  </a:cxn>
                  <a:cxn ang="0">
                    <a:pos x="148" y="30"/>
                  </a:cxn>
                  <a:cxn ang="0">
                    <a:pos x="154" y="28"/>
                  </a:cxn>
                  <a:cxn ang="0">
                    <a:pos x="140" y="20"/>
                  </a:cxn>
                  <a:cxn ang="0">
                    <a:pos x="132" y="16"/>
                  </a:cxn>
                  <a:cxn ang="0">
                    <a:pos x="124" y="8"/>
                  </a:cxn>
                  <a:cxn ang="0">
                    <a:pos x="120" y="2"/>
                  </a:cxn>
                  <a:cxn ang="0">
                    <a:pos x="110" y="0"/>
                  </a:cxn>
                  <a:cxn ang="0">
                    <a:pos x="102" y="10"/>
                  </a:cxn>
                  <a:cxn ang="0">
                    <a:pos x="96" y="18"/>
                  </a:cxn>
                  <a:cxn ang="0">
                    <a:pos x="92" y="22"/>
                  </a:cxn>
                  <a:cxn ang="0">
                    <a:pos x="88" y="28"/>
                  </a:cxn>
                  <a:cxn ang="0">
                    <a:pos x="98" y="36"/>
                  </a:cxn>
                  <a:cxn ang="0">
                    <a:pos x="94" y="40"/>
                  </a:cxn>
                  <a:cxn ang="0">
                    <a:pos x="88" y="36"/>
                  </a:cxn>
                  <a:cxn ang="0">
                    <a:pos x="84" y="38"/>
                  </a:cxn>
                  <a:cxn ang="0">
                    <a:pos x="82" y="46"/>
                  </a:cxn>
                  <a:cxn ang="0">
                    <a:pos x="76" y="46"/>
                  </a:cxn>
                  <a:cxn ang="0">
                    <a:pos x="68" y="40"/>
                  </a:cxn>
                  <a:cxn ang="0">
                    <a:pos x="60" y="54"/>
                  </a:cxn>
                  <a:cxn ang="0">
                    <a:pos x="52" y="64"/>
                  </a:cxn>
                  <a:cxn ang="0">
                    <a:pos x="40" y="62"/>
                  </a:cxn>
                  <a:cxn ang="0">
                    <a:pos x="28" y="66"/>
                  </a:cxn>
                  <a:cxn ang="0">
                    <a:pos x="22" y="78"/>
                  </a:cxn>
                  <a:cxn ang="0">
                    <a:pos x="26" y="84"/>
                  </a:cxn>
                  <a:cxn ang="0">
                    <a:pos x="28" y="88"/>
                  </a:cxn>
                  <a:cxn ang="0">
                    <a:pos x="20" y="92"/>
                  </a:cxn>
                  <a:cxn ang="0">
                    <a:pos x="14" y="84"/>
                  </a:cxn>
                  <a:cxn ang="0">
                    <a:pos x="10" y="80"/>
                  </a:cxn>
                  <a:cxn ang="0">
                    <a:pos x="0" y="84"/>
                  </a:cxn>
                </a:cxnLst>
                <a:rect l="0" t="0" r="r" b="b"/>
                <a:pathLst>
                  <a:path w="154" h="94">
                    <a:moveTo>
                      <a:pt x="0" y="84"/>
                    </a:moveTo>
                    <a:lnTo>
                      <a:pt x="10" y="94"/>
                    </a:lnTo>
                    <a:lnTo>
                      <a:pt x="22" y="94"/>
                    </a:lnTo>
                    <a:lnTo>
                      <a:pt x="30" y="92"/>
                    </a:lnTo>
                    <a:lnTo>
                      <a:pt x="44" y="86"/>
                    </a:lnTo>
                    <a:lnTo>
                      <a:pt x="52" y="84"/>
                    </a:lnTo>
                    <a:lnTo>
                      <a:pt x="60" y="92"/>
                    </a:lnTo>
                    <a:lnTo>
                      <a:pt x="72" y="86"/>
                    </a:lnTo>
                    <a:lnTo>
                      <a:pt x="84" y="74"/>
                    </a:lnTo>
                    <a:lnTo>
                      <a:pt x="94" y="56"/>
                    </a:lnTo>
                    <a:lnTo>
                      <a:pt x="96" y="44"/>
                    </a:lnTo>
                    <a:lnTo>
                      <a:pt x="102" y="40"/>
                    </a:lnTo>
                    <a:lnTo>
                      <a:pt x="118" y="38"/>
                    </a:lnTo>
                    <a:lnTo>
                      <a:pt x="126" y="44"/>
                    </a:lnTo>
                    <a:lnTo>
                      <a:pt x="138" y="44"/>
                    </a:lnTo>
                    <a:lnTo>
                      <a:pt x="142" y="40"/>
                    </a:lnTo>
                    <a:lnTo>
                      <a:pt x="134" y="34"/>
                    </a:lnTo>
                    <a:lnTo>
                      <a:pt x="140" y="30"/>
                    </a:lnTo>
                    <a:lnTo>
                      <a:pt x="148" y="30"/>
                    </a:lnTo>
                    <a:lnTo>
                      <a:pt x="154" y="28"/>
                    </a:lnTo>
                    <a:lnTo>
                      <a:pt x="140" y="20"/>
                    </a:lnTo>
                    <a:lnTo>
                      <a:pt x="132" y="16"/>
                    </a:lnTo>
                    <a:lnTo>
                      <a:pt x="124" y="8"/>
                    </a:lnTo>
                    <a:lnTo>
                      <a:pt x="120" y="2"/>
                    </a:lnTo>
                    <a:lnTo>
                      <a:pt x="110" y="0"/>
                    </a:lnTo>
                    <a:lnTo>
                      <a:pt x="102" y="10"/>
                    </a:lnTo>
                    <a:lnTo>
                      <a:pt x="96" y="18"/>
                    </a:lnTo>
                    <a:lnTo>
                      <a:pt x="92" y="22"/>
                    </a:lnTo>
                    <a:lnTo>
                      <a:pt x="88" y="28"/>
                    </a:lnTo>
                    <a:lnTo>
                      <a:pt x="98" y="36"/>
                    </a:lnTo>
                    <a:lnTo>
                      <a:pt x="94" y="40"/>
                    </a:lnTo>
                    <a:lnTo>
                      <a:pt x="88" y="36"/>
                    </a:lnTo>
                    <a:lnTo>
                      <a:pt x="84" y="38"/>
                    </a:lnTo>
                    <a:lnTo>
                      <a:pt x="82" y="46"/>
                    </a:lnTo>
                    <a:lnTo>
                      <a:pt x="76" y="46"/>
                    </a:lnTo>
                    <a:lnTo>
                      <a:pt x="68" y="40"/>
                    </a:lnTo>
                    <a:lnTo>
                      <a:pt x="60" y="54"/>
                    </a:lnTo>
                    <a:lnTo>
                      <a:pt x="52" y="64"/>
                    </a:lnTo>
                    <a:lnTo>
                      <a:pt x="40" y="62"/>
                    </a:lnTo>
                    <a:lnTo>
                      <a:pt x="28" y="66"/>
                    </a:lnTo>
                    <a:lnTo>
                      <a:pt x="22" y="78"/>
                    </a:lnTo>
                    <a:lnTo>
                      <a:pt x="26" y="84"/>
                    </a:lnTo>
                    <a:lnTo>
                      <a:pt x="28" y="88"/>
                    </a:lnTo>
                    <a:lnTo>
                      <a:pt x="20" y="92"/>
                    </a:lnTo>
                    <a:lnTo>
                      <a:pt x="14" y="84"/>
                    </a:lnTo>
                    <a:lnTo>
                      <a:pt x="10" y="80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4" name="Freeform 233">
                <a:extLst>
                  <a:ext uri="{FF2B5EF4-FFF2-40B4-BE49-F238E27FC236}">
                    <a16:creationId xmlns:a16="http://schemas.microsoft.com/office/drawing/2014/main" id="{829D499D-2BF7-412F-872C-A656DAFC6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8070" y="3937227"/>
                <a:ext cx="241294" cy="202084"/>
              </a:xfrm>
              <a:custGeom>
                <a:avLst/>
                <a:gdLst/>
                <a:ahLst/>
                <a:cxnLst>
                  <a:cxn ang="0">
                    <a:pos x="14" y="46"/>
                  </a:cxn>
                  <a:cxn ang="0">
                    <a:pos x="24" y="56"/>
                  </a:cxn>
                  <a:cxn ang="0">
                    <a:pos x="36" y="56"/>
                  </a:cxn>
                  <a:cxn ang="0">
                    <a:pos x="44" y="54"/>
                  </a:cxn>
                  <a:cxn ang="0">
                    <a:pos x="66" y="46"/>
                  </a:cxn>
                  <a:cxn ang="0">
                    <a:pos x="74" y="54"/>
                  </a:cxn>
                  <a:cxn ang="0">
                    <a:pos x="86" y="48"/>
                  </a:cxn>
                  <a:cxn ang="0">
                    <a:pos x="98" y="36"/>
                  </a:cxn>
                  <a:cxn ang="0">
                    <a:pos x="108" y="18"/>
                  </a:cxn>
                  <a:cxn ang="0">
                    <a:pos x="110" y="6"/>
                  </a:cxn>
                  <a:cxn ang="0">
                    <a:pos x="116" y="2"/>
                  </a:cxn>
                  <a:cxn ang="0">
                    <a:pos x="132" y="0"/>
                  </a:cxn>
                  <a:cxn ang="0">
                    <a:pos x="140" y="6"/>
                  </a:cxn>
                  <a:cxn ang="0">
                    <a:pos x="138" y="14"/>
                  </a:cxn>
                  <a:cxn ang="0">
                    <a:pos x="132" y="16"/>
                  </a:cxn>
                  <a:cxn ang="0">
                    <a:pos x="140" y="26"/>
                  </a:cxn>
                  <a:cxn ang="0">
                    <a:pos x="146" y="42"/>
                  </a:cxn>
                  <a:cxn ang="0">
                    <a:pos x="150" y="48"/>
                  </a:cxn>
                  <a:cxn ang="0">
                    <a:pos x="160" y="56"/>
                  </a:cxn>
                  <a:cxn ang="0">
                    <a:pos x="156" y="60"/>
                  </a:cxn>
                  <a:cxn ang="0">
                    <a:pos x="144" y="58"/>
                  </a:cxn>
                  <a:cxn ang="0">
                    <a:pos x="138" y="64"/>
                  </a:cxn>
                  <a:cxn ang="0">
                    <a:pos x="136" y="84"/>
                  </a:cxn>
                  <a:cxn ang="0">
                    <a:pos x="120" y="96"/>
                  </a:cxn>
                  <a:cxn ang="0">
                    <a:pos x="122" y="112"/>
                  </a:cxn>
                  <a:cxn ang="0">
                    <a:pos x="120" y="118"/>
                  </a:cxn>
                  <a:cxn ang="0">
                    <a:pos x="118" y="134"/>
                  </a:cxn>
                  <a:cxn ang="0">
                    <a:pos x="94" y="132"/>
                  </a:cxn>
                  <a:cxn ang="0">
                    <a:pos x="92" y="124"/>
                  </a:cxn>
                  <a:cxn ang="0">
                    <a:pos x="64" y="120"/>
                  </a:cxn>
                  <a:cxn ang="0">
                    <a:pos x="60" y="126"/>
                  </a:cxn>
                  <a:cxn ang="0">
                    <a:pos x="46" y="124"/>
                  </a:cxn>
                  <a:cxn ang="0">
                    <a:pos x="44" y="116"/>
                  </a:cxn>
                  <a:cxn ang="0">
                    <a:pos x="24" y="116"/>
                  </a:cxn>
                  <a:cxn ang="0">
                    <a:pos x="20" y="96"/>
                  </a:cxn>
                  <a:cxn ang="0">
                    <a:pos x="12" y="86"/>
                  </a:cxn>
                  <a:cxn ang="0">
                    <a:pos x="2" y="66"/>
                  </a:cxn>
                  <a:cxn ang="0">
                    <a:pos x="0" y="54"/>
                  </a:cxn>
                  <a:cxn ang="0">
                    <a:pos x="6" y="46"/>
                  </a:cxn>
                  <a:cxn ang="0">
                    <a:pos x="14" y="46"/>
                  </a:cxn>
                </a:cxnLst>
                <a:rect l="0" t="0" r="r" b="b"/>
                <a:pathLst>
                  <a:path w="160" h="134">
                    <a:moveTo>
                      <a:pt x="14" y="46"/>
                    </a:moveTo>
                    <a:lnTo>
                      <a:pt x="24" y="56"/>
                    </a:lnTo>
                    <a:lnTo>
                      <a:pt x="36" y="56"/>
                    </a:lnTo>
                    <a:lnTo>
                      <a:pt x="44" y="54"/>
                    </a:lnTo>
                    <a:lnTo>
                      <a:pt x="66" y="46"/>
                    </a:lnTo>
                    <a:lnTo>
                      <a:pt x="74" y="54"/>
                    </a:lnTo>
                    <a:lnTo>
                      <a:pt x="86" y="48"/>
                    </a:lnTo>
                    <a:lnTo>
                      <a:pt x="98" y="36"/>
                    </a:lnTo>
                    <a:lnTo>
                      <a:pt x="108" y="18"/>
                    </a:lnTo>
                    <a:lnTo>
                      <a:pt x="110" y="6"/>
                    </a:lnTo>
                    <a:lnTo>
                      <a:pt x="116" y="2"/>
                    </a:lnTo>
                    <a:lnTo>
                      <a:pt x="132" y="0"/>
                    </a:lnTo>
                    <a:lnTo>
                      <a:pt x="140" y="6"/>
                    </a:lnTo>
                    <a:lnTo>
                      <a:pt x="138" y="14"/>
                    </a:lnTo>
                    <a:lnTo>
                      <a:pt x="132" y="16"/>
                    </a:lnTo>
                    <a:lnTo>
                      <a:pt x="140" y="26"/>
                    </a:lnTo>
                    <a:lnTo>
                      <a:pt x="146" y="42"/>
                    </a:lnTo>
                    <a:lnTo>
                      <a:pt x="150" y="48"/>
                    </a:lnTo>
                    <a:lnTo>
                      <a:pt x="160" y="56"/>
                    </a:lnTo>
                    <a:lnTo>
                      <a:pt x="156" y="60"/>
                    </a:lnTo>
                    <a:lnTo>
                      <a:pt x="144" y="58"/>
                    </a:lnTo>
                    <a:lnTo>
                      <a:pt x="138" y="64"/>
                    </a:lnTo>
                    <a:lnTo>
                      <a:pt x="136" y="84"/>
                    </a:lnTo>
                    <a:lnTo>
                      <a:pt x="120" y="96"/>
                    </a:lnTo>
                    <a:lnTo>
                      <a:pt x="122" y="112"/>
                    </a:lnTo>
                    <a:lnTo>
                      <a:pt x="120" y="118"/>
                    </a:lnTo>
                    <a:lnTo>
                      <a:pt x="118" y="134"/>
                    </a:lnTo>
                    <a:lnTo>
                      <a:pt x="94" y="132"/>
                    </a:lnTo>
                    <a:lnTo>
                      <a:pt x="92" y="124"/>
                    </a:lnTo>
                    <a:lnTo>
                      <a:pt x="64" y="120"/>
                    </a:lnTo>
                    <a:lnTo>
                      <a:pt x="60" y="126"/>
                    </a:lnTo>
                    <a:lnTo>
                      <a:pt x="46" y="124"/>
                    </a:lnTo>
                    <a:lnTo>
                      <a:pt x="44" y="116"/>
                    </a:lnTo>
                    <a:lnTo>
                      <a:pt x="24" y="116"/>
                    </a:lnTo>
                    <a:lnTo>
                      <a:pt x="20" y="96"/>
                    </a:lnTo>
                    <a:lnTo>
                      <a:pt x="12" y="86"/>
                    </a:lnTo>
                    <a:lnTo>
                      <a:pt x="2" y="66"/>
                    </a:lnTo>
                    <a:lnTo>
                      <a:pt x="0" y="54"/>
                    </a:lnTo>
                    <a:lnTo>
                      <a:pt x="6" y="46"/>
                    </a:lnTo>
                    <a:lnTo>
                      <a:pt x="14" y="4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5" name="Freeform 234">
                <a:extLst>
                  <a:ext uri="{FF2B5EF4-FFF2-40B4-BE49-F238E27FC236}">
                    <a16:creationId xmlns:a16="http://schemas.microsoft.com/office/drawing/2014/main" id="{D2EE359A-5428-40BB-97F0-7331099F3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9307" y="3916114"/>
                <a:ext cx="259391" cy="2654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2"/>
                  </a:cxn>
                  <a:cxn ang="0">
                    <a:pos x="38" y="4"/>
                  </a:cxn>
                  <a:cxn ang="0">
                    <a:pos x="48" y="18"/>
                  </a:cxn>
                  <a:cxn ang="0">
                    <a:pos x="60" y="28"/>
                  </a:cxn>
                  <a:cxn ang="0">
                    <a:pos x="72" y="36"/>
                  </a:cxn>
                  <a:cxn ang="0">
                    <a:pos x="84" y="50"/>
                  </a:cxn>
                  <a:cxn ang="0">
                    <a:pos x="96" y="54"/>
                  </a:cxn>
                  <a:cxn ang="0">
                    <a:pos x="108" y="64"/>
                  </a:cxn>
                  <a:cxn ang="0">
                    <a:pos x="122" y="78"/>
                  </a:cxn>
                  <a:cxn ang="0">
                    <a:pos x="134" y="84"/>
                  </a:cxn>
                  <a:cxn ang="0">
                    <a:pos x="134" y="96"/>
                  </a:cxn>
                  <a:cxn ang="0">
                    <a:pos x="136" y="102"/>
                  </a:cxn>
                  <a:cxn ang="0">
                    <a:pos x="144" y="104"/>
                  </a:cxn>
                  <a:cxn ang="0">
                    <a:pos x="152" y="116"/>
                  </a:cxn>
                  <a:cxn ang="0">
                    <a:pos x="152" y="124"/>
                  </a:cxn>
                  <a:cxn ang="0">
                    <a:pos x="150" y="130"/>
                  </a:cxn>
                  <a:cxn ang="0">
                    <a:pos x="160" y="124"/>
                  </a:cxn>
                  <a:cxn ang="0">
                    <a:pos x="172" y="130"/>
                  </a:cxn>
                  <a:cxn ang="0">
                    <a:pos x="172" y="156"/>
                  </a:cxn>
                  <a:cxn ang="0">
                    <a:pos x="170" y="176"/>
                  </a:cxn>
                  <a:cxn ang="0">
                    <a:pos x="160" y="174"/>
                  </a:cxn>
                  <a:cxn ang="0">
                    <a:pos x="152" y="176"/>
                  </a:cxn>
                  <a:cxn ang="0">
                    <a:pos x="142" y="174"/>
                  </a:cxn>
                  <a:cxn ang="0">
                    <a:pos x="96" y="128"/>
                  </a:cxn>
                  <a:cxn ang="0">
                    <a:pos x="90" y="120"/>
                  </a:cxn>
                  <a:cxn ang="0">
                    <a:pos x="86" y="106"/>
                  </a:cxn>
                  <a:cxn ang="0">
                    <a:pos x="64" y="80"/>
                  </a:cxn>
                  <a:cxn ang="0">
                    <a:pos x="60" y="70"/>
                  </a:cxn>
                  <a:cxn ang="0">
                    <a:pos x="60" y="62"/>
                  </a:cxn>
                  <a:cxn ang="0">
                    <a:pos x="46" y="50"/>
                  </a:cxn>
                  <a:cxn ang="0">
                    <a:pos x="38" y="50"/>
                  </a:cxn>
                  <a:cxn ang="0">
                    <a:pos x="38" y="42"/>
                  </a:cxn>
                  <a:cxn ang="0">
                    <a:pos x="20" y="22"/>
                  </a:cxn>
                  <a:cxn ang="0">
                    <a:pos x="4" y="10"/>
                  </a:cxn>
                  <a:cxn ang="0">
                    <a:pos x="0" y="0"/>
                  </a:cxn>
                </a:cxnLst>
                <a:rect l="0" t="0" r="r" b="b"/>
                <a:pathLst>
                  <a:path w="172" h="176">
                    <a:moveTo>
                      <a:pt x="0" y="0"/>
                    </a:moveTo>
                    <a:lnTo>
                      <a:pt x="20" y="2"/>
                    </a:lnTo>
                    <a:lnTo>
                      <a:pt x="38" y="4"/>
                    </a:lnTo>
                    <a:lnTo>
                      <a:pt x="48" y="18"/>
                    </a:lnTo>
                    <a:lnTo>
                      <a:pt x="60" y="28"/>
                    </a:lnTo>
                    <a:lnTo>
                      <a:pt x="72" y="36"/>
                    </a:lnTo>
                    <a:lnTo>
                      <a:pt x="84" y="50"/>
                    </a:lnTo>
                    <a:lnTo>
                      <a:pt x="96" y="54"/>
                    </a:lnTo>
                    <a:lnTo>
                      <a:pt x="108" y="64"/>
                    </a:lnTo>
                    <a:lnTo>
                      <a:pt x="122" y="78"/>
                    </a:lnTo>
                    <a:lnTo>
                      <a:pt x="134" y="84"/>
                    </a:lnTo>
                    <a:lnTo>
                      <a:pt x="134" y="96"/>
                    </a:lnTo>
                    <a:lnTo>
                      <a:pt x="136" y="102"/>
                    </a:lnTo>
                    <a:lnTo>
                      <a:pt x="144" y="104"/>
                    </a:lnTo>
                    <a:lnTo>
                      <a:pt x="152" y="116"/>
                    </a:lnTo>
                    <a:lnTo>
                      <a:pt x="152" y="124"/>
                    </a:lnTo>
                    <a:lnTo>
                      <a:pt x="150" y="130"/>
                    </a:lnTo>
                    <a:lnTo>
                      <a:pt x="160" y="124"/>
                    </a:lnTo>
                    <a:lnTo>
                      <a:pt x="172" y="130"/>
                    </a:lnTo>
                    <a:lnTo>
                      <a:pt x="172" y="156"/>
                    </a:lnTo>
                    <a:lnTo>
                      <a:pt x="170" y="176"/>
                    </a:lnTo>
                    <a:lnTo>
                      <a:pt x="160" y="174"/>
                    </a:lnTo>
                    <a:lnTo>
                      <a:pt x="152" y="176"/>
                    </a:lnTo>
                    <a:lnTo>
                      <a:pt x="142" y="174"/>
                    </a:lnTo>
                    <a:lnTo>
                      <a:pt x="96" y="128"/>
                    </a:lnTo>
                    <a:lnTo>
                      <a:pt x="90" y="120"/>
                    </a:lnTo>
                    <a:lnTo>
                      <a:pt x="86" y="106"/>
                    </a:lnTo>
                    <a:lnTo>
                      <a:pt x="64" y="80"/>
                    </a:lnTo>
                    <a:lnTo>
                      <a:pt x="60" y="70"/>
                    </a:lnTo>
                    <a:lnTo>
                      <a:pt x="60" y="62"/>
                    </a:lnTo>
                    <a:lnTo>
                      <a:pt x="46" y="50"/>
                    </a:lnTo>
                    <a:lnTo>
                      <a:pt x="38" y="50"/>
                    </a:lnTo>
                    <a:lnTo>
                      <a:pt x="38" y="42"/>
                    </a:lnTo>
                    <a:lnTo>
                      <a:pt x="20" y="22"/>
                    </a:lnTo>
                    <a:lnTo>
                      <a:pt x="4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6" name="Freeform 235">
                <a:extLst>
                  <a:ext uri="{FF2B5EF4-FFF2-40B4-BE49-F238E27FC236}">
                    <a16:creationId xmlns:a16="http://schemas.microsoft.com/office/drawing/2014/main" id="{F885EC74-DBB1-4413-B92B-92545EA76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4892" y="4106133"/>
                <a:ext cx="24129" cy="2111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0"/>
                  </a:cxn>
                  <a:cxn ang="0">
                    <a:pos x="16" y="4"/>
                  </a:cxn>
                  <a:cxn ang="0">
                    <a:pos x="14" y="12"/>
                  </a:cxn>
                  <a:cxn ang="0">
                    <a:pos x="6" y="14"/>
                  </a:cxn>
                  <a:cxn ang="0">
                    <a:pos x="0" y="6"/>
                  </a:cxn>
                </a:cxnLst>
                <a:rect l="0" t="0" r="r" b="b"/>
                <a:pathLst>
                  <a:path w="16" h="14">
                    <a:moveTo>
                      <a:pt x="0" y="6"/>
                    </a:moveTo>
                    <a:lnTo>
                      <a:pt x="6" y="0"/>
                    </a:lnTo>
                    <a:lnTo>
                      <a:pt x="16" y="4"/>
                    </a:lnTo>
                    <a:lnTo>
                      <a:pt x="14" y="12"/>
                    </a:lnTo>
                    <a:lnTo>
                      <a:pt x="6" y="1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7" name="Freeform 236">
                <a:extLst>
                  <a:ext uri="{FF2B5EF4-FFF2-40B4-BE49-F238E27FC236}">
                    <a16:creationId xmlns:a16="http://schemas.microsoft.com/office/drawing/2014/main" id="{F697F406-88CC-4074-96A2-194F54ABB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3617" y="4082003"/>
                <a:ext cx="39210" cy="422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0"/>
                  </a:cxn>
                  <a:cxn ang="0">
                    <a:pos x="14" y="10"/>
                  </a:cxn>
                  <a:cxn ang="0">
                    <a:pos x="18" y="16"/>
                  </a:cxn>
                  <a:cxn ang="0">
                    <a:pos x="24" y="18"/>
                  </a:cxn>
                  <a:cxn ang="0">
                    <a:pos x="26" y="26"/>
                  </a:cxn>
                  <a:cxn ang="0">
                    <a:pos x="20" y="28"/>
                  </a:cxn>
                  <a:cxn ang="0">
                    <a:pos x="14" y="24"/>
                  </a:cxn>
                  <a:cxn ang="0">
                    <a:pos x="12" y="16"/>
                  </a:cxn>
                  <a:cxn ang="0">
                    <a:pos x="6" y="10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26" h="28">
                    <a:moveTo>
                      <a:pt x="0" y="0"/>
                    </a:moveTo>
                    <a:lnTo>
                      <a:pt x="12" y="0"/>
                    </a:lnTo>
                    <a:lnTo>
                      <a:pt x="14" y="10"/>
                    </a:lnTo>
                    <a:lnTo>
                      <a:pt x="18" y="16"/>
                    </a:lnTo>
                    <a:lnTo>
                      <a:pt x="24" y="18"/>
                    </a:lnTo>
                    <a:lnTo>
                      <a:pt x="26" y="26"/>
                    </a:lnTo>
                    <a:lnTo>
                      <a:pt x="20" y="28"/>
                    </a:lnTo>
                    <a:lnTo>
                      <a:pt x="14" y="24"/>
                    </a:lnTo>
                    <a:lnTo>
                      <a:pt x="12" y="16"/>
                    </a:lnTo>
                    <a:lnTo>
                      <a:pt x="6" y="10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8" name="Freeform 237">
                <a:extLst>
                  <a:ext uri="{FF2B5EF4-FFF2-40B4-BE49-F238E27FC236}">
                    <a16:creationId xmlns:a16="http://schemas.microsoft.com/office/drawing/2014/main" id="{EFDBD643-7F4C-4407-9D5E-5EC12CA7CD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9650" y="4190586"/>
                <a:ext cx="238278" cy="66356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28" y="0"/>
                  </a:cxn>
                  <a:cxn ang="0">
                    <a:pos x="46" y="10"/>
                  </a:cxn>
                  <a:cxn ang="0">
                    <a:pos x="56" y="14"/>
                  </a:cxn>
                  <a:cxn ang="0">
                    <a:pos x="74" y="14"/>
                  </a:cxn>
                  <a:cxn ang="0">
                    <a:pos x="84" y="10"/>
                  </a:cxn>
                  <a:cxn ang="0">
                    <a:pos x="100" y="10"/>
                  </a:cxn>
                  <a:cxn ang="0">
                    <a:pos x="112" y="18"/>
                  </a:cxn>
                  <a:cxn ang="0">
                    <a:pos x="114" y="24"/>
                  </a:cxn>
                  <a:cxn ang="0">
                    <a:pos x="134" y="26"/>
                  </a:cxn>
                  <a:cxn ang="0">
                    <a:pos x="142" y="26"/>
                  </a:cxn>
                  <a:cxn ang="0">
                    <a:pos x="144" y="32"/>
                  </a:cxn>
                  <a:cxn ang="0">
                    <a:pos x="154" y="36"/>
                  </a:cxn>
                  <a:cxn ang="0">
                    <a:pos x="158" y="42"/>
                  </a:cxn>
                  <a:cxn ang="0">
                    <a:pos x="144" y="44"/>
                  </a:cxn>
                  <a:cxn ang="0">
                    <a:pos x="126" y="40"/>
                  </a:cxn>
                  <a:cxn ang="0">
                    <a:pos x="116" y="38"/>
                  </a:cxn>
                  <a:cxn ang="0">
                    <a:pos x="108" y="38"/>
                  </a:cxn>
                  <a:cxn ang="0">
                    <a:pos x="78" y="36"/>
                  </a:cxn>
                  <a:cxn ang="0">
                    <a:pos x="68" y="28"/>
                  </a:cxn>
                  <a:cxn ang="0">
                    <a:pos x="36" y="28"/>
                  </a:cxn>
                  <a:cxn ang="0">
                    <a:pos x="26" y="24"/>
                  </a:cxn>
                  <a:cxn ang="0">
                    <a:pos x="14" y="20"/>
                  </a:cxn>
                  <a:cxn ang="0">
                    <a:pos x="10" y="16"/>
                  </a:cxn>
                  <a:cxn ang="0">
                    <a:pos x="0" y="10"/>
                  </a:cxn>
                  <a:cxn ang="0">
                    <a:pos x="8" y="2"/>
                  </a:cxn>
                </a:cxnLst>
                <a:rect l="0" t="0" r="r" b="b"/>
                <a:pathLst>
                  <a:path w="158" h="44">
                    <a:moveTo>
                      <a:pt x="8" y="2"/>
                    </a:moveTo>
                    <a:lnTo>
                      <a:pt x="28" y="0"/>
                    </a:lnTo>
                    <a:lnTo>
                      <a:pt x="46" y="10"/>
                    </a:lnTo>
                    <a:lnTo>
                      <a:pt x="56" y="14"/>
                    </a:lnTo>
                    <a:lnTo>
                      <a:pt x="74" y="14"/>
                    </a:lnTo>
                    <a:lnTo>
                      <a:pt x="84" y="10"/>
                    </a:lnTo>
                    <a:lnTo>
                      <a:pt x="100" y="10"/>
                    </a:lnTo>
                    <a:lnTo>
                      <a:pt x="112" y="18"/>
                    </a:lnTo>
                    <a:lnTo>
                      <a:pt x="114" y="24"/>
                    </a:lnTo>
                    <a:lnTo>
                      <a:pt x="134" y="26"/>
                    </a:lnTo>
                    <a:lnTo>
                      <a:pt x="142" y="26"/>
                    </a:lnTo>
                    <a:lnTo>
                      <a:pt x="144" y="32"/>
                    </a:lnTo>
                    <a:lnTo>
                      <a:pt x="154" y="36"/>
                    </a:lnTo>
                    <a:lnTo>
                      <a:pt x="158" y="42"/>
                    </a:lnTo>
                    <a:lnTo>
                      <a:pt x="144" y="44"/>
                    </a:lnTo>
                    <a:lnTo>
                      <a:pt x="126" y="40"/>
                    </a:lnTo>
                    <a:lnTo>
                      <a:pt x="116" y="38"/>
                    </a:lnTo>
                    <a:lnTo>
                      <a:pt x="108" y="38"/>
                    </a:lnTo>
                    <a:lnTo>
                      <a:pt x="78" y="36"/>
                    </a:lnTo>
                    <a:lnTo>
                      <a:pt x="68" y="28"/>
                    </a:lnTo>
                    <a:lnTo>
                      <a:pt x="36" y="28"/>
                    </a:lnTo>
                    <a:lnTo>
                      <a:pt x="26" y="24"/>
                    </a:lnTo>
                    <a:lnTo>
                      <a:pt x="14" y="20"/>
                    </a:lnTo>
                    <a:lnTo>
                      <a:pt x="10" y="16"/>
                    </a:lnTo>
                    <a:lnTo>
                      <a:pt x="0" y="10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9" name="Freeform 238">
                <a:extLst>
                  <a:ext uri="{FF2B5EF4-FFF2-40B4-BE49-F238E27FC236}">
                    <a16:creationId xmlns:a16="http://schemas.microsoft.com/office/drawing/2014/main" id="{0851E66C-D060-4C60-8704-6C1247EE45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3979" y="4241861"/>
                <a:ext cx="84453" cy="54291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18" y="28"/>
                  </a:cxn>
                  <a:cxn ang="0">
                    <a:pos x="30" y="18"/>
                  </a:cxn>
                  <a:cxn ang="0">
                    <a:pos x="54" y="8"/>
                  </a:cxn>
                  <a:cxn ang="0">
                    <a:pos x="56" y="2"/>
                  </a:cxn>
                  <a:cxn ang="0">
                    <a:pos x="38" y="0"/>
                  </a:cxn>
                  <a:cxn ang="0">
                    <a:pos x="24" y="8"/>
                  </a:cxn>
                  <a:cxn ang="0">
                    <a:pos x="14" y="16"/>
                  </a:cxn>
                  <a:cxn ang="0">
                    <a:pos x="8" y="18"/>
                  </a:cxn>
                  <a:cxn ang="0">
                    <a:pos x="2" y="22"/>
                  </a:cxn>
                  <a:cxn ang="0">
                    <a:pos x="0" y="36"/>
                  </a:cxn>
                </a:cxnLst>
                <a:rect l="0" t="0" r="r" b="b"/>
                <a:pathLst>
                  <a:path w="56" h="36">
                    <a:moveTo>
                      <a:pt x="0" y="36"/>
                    </a:moveTo>
                    <a:lnTo>
                      <a:pt x="18" y="28"/>
                    </a:lnTo>
                    <a:lnTo>
                      <a:pt x="30" y="18"/>
                    </a:lnTo>
                    <a:lnTo>
                      <a:pt x="54" y="8"/>
                    </a:lnTo>
                    <a:lnTo>
                      <a:pt x="56" y="2"/>
                    </a:lnTo>
                    <a:lnTo>
                      <a:pt x="38" y="0"/>
                    </a:lnTo>
                    <a:lnTo>
                      <a:pt x="24" y="8"/>
                    </a:lnTo>
                    <a:lnTo>
                      <a:pt x="14" y="16"/>
                    </a:lnTo>
                    <a:lnTo>
                      <a:pt x="8" y="18"/>
                    </a:lnTo>
                    <a:lnTo>
                      <a:pt x="2" y="2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0" name="Freeform 239">
                <a:extLst>
                  <a:ext uri="{FF2B5EF4-FFF2-40B4-BE49-F238E27FC236}">
                    <a16:creationId xmlns:a16="http://schemas.microsoft.com/office/drawing/2014/main" id="{F39A1D2B-8B89-4F5B-B3D1-83846B39A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2381" y="4269007"/>
                <a:ext cx="45243" cy="2412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4" y="0"/>
                  </a:cxn>
                  <a:cxn ang="0">
                    <a:pos x="24" y="6"/>
                  </a:cxn>
                  <a:cxn ang="0">
                    <a:pos x="30" y="12"/>
                  </a:cxn>
                  <a:cxn ang="0">
                    <a:pos x="26" y="16"/>
                  </a:cxn>
                  <a:cxn ang="0">
                    <a:pos x="14" y="14"/>
                  </a:cxn>
                  <a:cxn ang="0">
                    <a:pos x="4" y="8"/>
                  </a:cxn>
                  <a:cxn ang="0">
                    <a:pos x="0" y="4"/>
                  </a:cxn>
                  <a:cxn ang="0">
                    <a:pos x="2" y="0"/>
                  </a:cxn>
                </a:cxnLst>
                <a:rect l="0" t="0" r="r" b="b"/>
                <a:pathLst>
                  <a:path w="30" h="16">
                    <a:moveTo>
                      <a:pt x="2" y="0"/>
                    </a:moveTo>
                    <a:lnTo>
                      <a:pt x="14" y="0"/>
                    </a:lnTo>
                    <a:lnTo>
                      <a:pt x="24" y="6"/>
                    </a:lnTo>
                    <a:lnTo>
                      <a:pt x="30" y="12"/>
                    </a:lnTo>
                    <a:lnTo>
                      <a:pt x="26" y="16"/>
                    </a:lnTo>
                    <a:lnTo>
                      <a:pt x="14" y="14"/>
                    </a:lnTo>
                    <a:lnTo>
                      <a:pt x="4" y="8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1" name="Freeform 240">
                <a:extLst>
                  <a:ext uri="{FF2B5EF4-FFF2-40B4-BE49-F238E27FC236}">
                    <a16:creationId xmlns:a16="http://schemas.microsoft.com/office/drawing/2014/main" id="{0A566CAC-8D26-4B50-ACD4-14E98DA24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3494" y="4241861"/>
                <a:ext cx="57307" cy="15081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8" y="10"/>
                  </a:cxn>
                  <a:cxn ang="0">
                    <a:pos x="38" y="10"/>
                  </a:cxn>
                  <a:cxn ang="0">
                    <a:pos x="38" y="4"/>
                  </a:cxn>
                  <a:cxn ang="0">
                    <a:pos x="24" y="4"/>
                  </a:cxn>
                  <a:cxn ang="0">
                    <a:pos x="18" y="2"/>
                  </a:cxn>
                  <a:cxn ang="0">
                    <a:pos x="8" y="0"/>
                  </a:cxn>
                  <a:cxn ang="0">
                    <a:pos x="4" y="2"/>
                  </a:cxn>
                  <a:cxn ang="0">
                    <a:pos x="0" y="10"/>
                  </a:cxn>
                </a:cxnLst>
                <a:rect l="0" t="0" r="r" b="b"/>
                <a:pathLst>
                  <a:path w="38" h="10">
                    <a:moveTo>
                      <a:pt x="0" y="10"/>
                    </a:moveTo>
                    <a:lnTo>
                      <a:pt x="18" y="10"/>
                    </a:lnTo>
                    <a:lnTo>
                      <a:pt x="38" y="10"/>
                    </a:lnTo>
                    <a:lnTo>
                      <a:pt x="38" y="4"/>
                    </a:lnTo>
                    <a:lnTo>
                      <a:pt x="24" y="4"/>
                    </a:lnTo>
                    <a:lnTo>
                      <a:pt x="18" y="2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2" name="Freeform 241">
                <a:extLst>
                  <a:ext uri="{FF2B5EF4-FFF2-40B4-BE49-F238E27FC236}">
                    <a16:creationId xmlns:a16="http://schemas.microsoft.com/office/drawing/2014/main" id="{0D05418A-84CA-45B7-8521-6C3D5DE65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8251" y="4241861"/>
                <a:ext cx="30162" cy="1508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10"/>
                  </a:cxn>
                  <a:cxn ang="0">
                    <a:pos x="20" y="10"/>
                  </a:cxn>
                  <a:cxn ang="0">
                    <a:pos x="18" y="2"/>
                  </a:cxn>
                  <a:cxn ang="0">
                    <a:pos x="8" y="0"/>
                  </a:cxn>
                  <a:cxn ang="0">
                    <a:pos x="0" y="2"/>
                  </a:cxn>
                </a:cxnLst>
                <a:rect l="0" t="0" r="r" b="b"/>
                <a:pathLst>
                  <a:path w="20" h="10">
                    <a:moveTo>
                      <a:pt x="0" y="2"/>
                    </a:moveTo>
                    <a:lnTo>
                      <a:pt x="0" y="10"/>
                    </a:lnTo>
                    <a:lnTo>
                      <a:pt x="20" y="10"/>
                    </a:lnTo>
                    <a:lnTo>
                      <a:pt x="18" y="2"/>
                    </a:lnTo>
                    <a:lnTo>
                      <a:pt x="8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3" name="Freeform 242">
                <a:extLst>
                  <a:ext uri="{FF2B5EF4-FFF2-40B4-BE49-F238E27FC236}">
                    <a16:creationId xmlns:a16="http://schemas.microsoft.com/office/drawing/2014/main" id="{3581987D-AD61-4F4B-B61B-B4FDF8A930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9992" y="4241861"/>
                <a:ext cx="39210" cy="2714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4" y="2"/>
                  </a:cxn>
                  <a:cxn ang="0">
                    <a:pos x="26" y="4"/>
                  </a:cxn>
                  <a:cxn ang="0">
                    <a:pos x="26" y="10"/>
                  </a:cxn>
                  <a:cxn ang="0">
                    <a:pos x="24" y="18"/>
                  </a:cxn>
                  <a:cxn ang="0">
                    <a:pos x="12" y="14"/>
                  </a:cxn>
                  <a:cxn ang="0">
                    <a:pos x="0" y="10"/>
                  </a:cxn>
                  <a:cxn ang="0">
                    <a:pos x="2" y="0"/>
                  </a:cxn>
                </a:cxnLst>
                <a:rect l="0" t="0" r="r" b="b"/>
                <a:pathLst>
                  <a:path w="26" h="18">
                    <a:moveTo>
                      <a:pt x="2" y="0"/>
                    </a:moveTo>
                    <a:lnTo>
                      <a:pt x="14" y="2"/>
                    </a:lnTo>
                    <a:lnTo>
                      <a:pt x="26" y="4"/>
                    </a:lnTo>
                    <a:lnTo>
                      <a:pt x="26" y="10"/>
                    </a:lnTo>
                    <a:lnTo>
                      <a:pt x="24" y="18"/>
                    </a:lnTo>
                    <a:lnTo>
                      <a:pt x="12" y="14"/>
                    </a:lnTo>
                    <a:lnTo>
                      <a:pt x="0" y="1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4" name="Freeform 243">
                <a:extLst>
                  <a:ext uri="{FF2B5EF4-FFF2-40B4-BE49-F238E27FC236}">
                    <a16:creationId xmlns:a16="http://schemas.microsoft.com/office/drawing/2014/main" id="{14DD0D1B-51DC-49F2-A489-0F47CD4DC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9364" y="4003583"/>
                <a:ext cx="147793" cy="177954"/>
              </a:xfrm>
              <a:custGeom>
                <a:avLst/>
                <a:gdLst/>
                <a:ahLst/>
                <a:cxnLst>
                  <a:cxn ang="0">
                    <a:pos x="12" y="36"/>
                  </a:cxn>
                  <a:cxn ang="0">
                    <a:pos x="12" y="26"/>
                  </a:cxn>
                  <a:cxn ang="0">
                    <a:pos x="20" y="14"/>
                  </a:cxn>
                  <a:cxn ang="0">
                    <a:pos x="32" y="8"/>
                  </a:cxn>
                  <a:cxn ang="0">
                    <a:pos x="48" y="10"/>
                  </a:cxn>
                  <a:cxn ang="0">
                    <a:pos x="58" y="14"/>
                  </a:cxn>
                  <a:cxn ang="0">
                    <a:pos x="74" y="14"/>
                  </a:cxn>
                  <a:cxn ang="0">
                    <a:pos x="84" y="12"/>
                  </a:cxn>
                  <a:cxn ang="0">
                    <a:pos x="90" y="8"/>
                  </a:cxn>
                  <a:cxn ang="0">
                    <a:pos x="98" y="0"/>
                  </a:cxn>
                  <a:cxn ang="0">
                    <a:pos x="98" y="8"/>
                  </a:cxn>
                  <a:cxn ang="0">
                    <a:pos x="88" y="20"/>
                  </a:cxn>
                  <a:cxn ang="0">
                    <a:pos x="80" y="26"/>
                  </a:cxn>
                  <a:cxn ang="0">
                    <a:pos x="56" y="22"/>
                  </a:cxn>
                  <a:cxn ang="0">
                    <a:pos x="42" y="20"/>
                  </a:cxn>
                  <a:cxn ang="0">
                    <a:pos x="30" y="20"/>
                  </a:cxn>
                  <a:cxn ang="0">
                    <a:pos x="24" y="20"/>
                  </a:cxn>
                  <a:cxn ang="0">
                    <a:pos x="18" y="26"/>
                  </a:cxn>
                  <a:cxn ang="0">
                    <a:pos x="18" y="36"/>
                  </a:cxn>
                  <a:cxn ang="0">
                    <a:pos x="22" y="42"/>
                  </a:cxn>
                  <a:cxn ang="0">
                    <a:pos x="26" y="46"/>
                  </a:cxn>
                  <a:cxn ang="0">
                    <a:pos x="28" y="50"/>
                  </a:cxn>
                  <a:cxn ang="0">
                    <a:pos x="32" y="52"/>
                  </a:cxn>
                  <a:cxn ang="0">
                    <a:pos x="38" y="44"/>
                  </a:cxn>
                  <a:cxn ang="0">
                    <a:pos x="42" y="42"/>
                  </a:cxn>
                  <a:cxn ang="0">
                    <a:pos x="52" y="44"/>
                  </a:cxn>
                  <a:cxn ang="0">
                    <a:pos x="60" y="40"/>
                  </a:cxn>
                  <a:cxn ang="0">
                    <a:pos x="70" y="40"/>
                  </a:cxn>
                  <a:cxn ang="0">
                    <a:pos x="68" y="46"/>
                  </a:cxn>
                  <a:cxn ang="0">
                    <a:pos x="56" y="48"/>
                  </a:cxn>
                  <a:cxn ang="0">
                    <a:pos x="50" y="54"/>
                  </a:cxn>
                  <a:cxn ang="0">
                    <a:pos x="44" y="60"/>
                  </a:cxn>
                  <a:cxn ang="0">
                    <a:pos x="44" y="62"/>
                  </a:cxn>
                  <a:cxn ang="0">
                    <a:pos x="48" y="68"/>
                  </a:cxn>
                  <a:cxn ang="0">
                    <a:pos x="54" y="80"/>
                  </a:cxn>
                  <a:cxn ang="0">
                    <a:pos x="54" y="84"/>
                  </a:cxn>
                  <a:cxn ang="0">
                    <a:pos x="56" y="92"/>
                  </a:cxn>
                  <a:cxn ang="0">
                    <a:pos x="62" y="96"/>
                  </a:cxn>
                  <a:cxn ang="0">
                    <a:pos x="54" y="100"/>
                  </a:cxn>
                  <a:cxn ang="0">
                    <a:pos x="46" y="98"/>
                  </a:cxn>
                  <a:cxn ang="0">
                    <a:pos x="44" y="104"/>
                  </a:cxn>
                  <a:cxn ang="0">
                    <a:pos x="38" y="94"/>
                  </a:cxn>
                  <a:cxn ang="0">
                    <a:pos x="34" y="84"/>
                  </a:cxn>
                  <a:cxn ang="0">
                    <a:pos x="32" y="70"/>
                  </a:cxn>
                  <a:cxn ang="0">
                    <a:pos x="24" y="70"/>
                  </a:cxn>
                  <a:cxn ang="0">
                    <a:pos x="22" y="76"/>
                  </a:cxn>
                  <a:cxn ang="0">
                    <a:pos x="24" y="92"/>
                  </a:cxn>
                  <a:cxn ang="0">
                    <a:pos x="24" y="98"/>
                  </a:cxn>
                  <a:cxn ang="0">
                    <a:pos x="24" y="112"/>
                  </a:cxn>
                  <a:cxn ang="0">
                    <a:pos x="22" y="118"/>
                  </a:cxn>
                  <a:cxn ang="0">
                    <a:pos x="10" y="116"/>
                  </a:cxn>
                  <a:cxn ang="0">
                    <a:pos x="10" y="102"/>
                  </a:cxn>
                  <a:cxn ang="0">
                    <a:pos x="12" y="90"/>
                  </a:cxn>
                  <a:cxn ang="0">
                    <a:pos x="10" y="84"/>
                  </a:cxn>
                  <a:cxn ang="0">
                    <a:pos x="0" y="80"/>
                  </a:cxn>
                  <a:cxn ang="0">
                    <a:pos x="0" y="68"/>
                  </a:cxn>
                  <a:cxn ang="0">
                    <a:pos x="4" y="58"/>
                  </a:cxn>
                  <a:cxn ang="0">
                    <a:pos x="8" y="42"/>
                  </a:cxn>
                  <a:cxn ang="0">
                    <a:pos x="12" y="36"/>
                  </a:cxn>
                </a:cxnLst>
                <a:rect l="0" t="0" r="r" b="b"/>
                <a:pathLst>
                  <a:path w="98" h="118">
                    <a:moveTo>
                      <a:pt x="12" y="36"/>
                    </a:moveTo>
                    <a:lnTo>
                      <a:pt x="12" y="26"/>
                    </a:lnTo>
                    <a:lnTo>
                      <a:pt x="20" y="14"/>
                    </a:lnTo>
                    <a:lnTo>
                      <a:pt x="32" y="8"/>
                    </a:lnTo>
                    <a:lnTo>
                      <a:pt x="48" y="10"/>
                    </a:lnTo>
                    <a:lnTo>
                      <a:pt x="58" y="14"/>
                    </a:lnTo>
                    <a:lnTo>
                      <a:pt x="74" y="14"/>
                    </a:lnTo>
                    <a:lnTo>
                      <a:pt x="84" y="12"/>
                    </a:lnTo>
                    <a:lnTo>
                      <a:pt x="90" y="8"/>
                    </a:lnTo>
                    <a:lnTo>
                      <a:pt x="98" y="0"/>
                    </a:lnTo>
                    <a:lnTo>
                      <a:pt x="98" y="8"/>
                    </a:lnTo>
                    <a:lnTo>
                      <a:pt x="88" y="20"/>
                    </a:lnTo>
                    <a:lnTo>
                      <a:pt x="80" y="26"/>
                    </a:lnTo>
                    <a:lnTo>
                      <a:pt x="56" y="22"/>
                    </a:lnTo>
                    <a:lnTo>
                      <a:pt x="42" y="20"/>
                    </a:lnTo>
                    <a:lnTo>
                      <a:pt x="30" y="20"/>
                    </a:lnTo>
                    <a:lnTo>
                      <a:pt x="24" y="20"/>
                    </a:lnTo>
                    <a:lnTo>
                      <a:pt x="18" y="26"/>
                    </a:lnTo>
                    <a:lnTo>
                      <a:pt x="18" y="36"/>
                    </a:lnTo>
                    <a:lnTo>
                      <a:pt x="22" y="42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2"/>
                    </a:lnTo>
                    <a:lnTo>
                      <a:pt x="38" y="44"/>
                    </a:lnTo>
                    <a:lnTo>
                      <a:pt x="42" y="42"/>
                    </a:lnTo>
                    <a:lnTo>
                      <a:pt x="52" y="44"/>
                    </a:lnTo>
                    <a:lnTo>
                      <a:pt x="60" y="40"/>
                    </a:lnTo>
                    <a:lnTo>
                      <a:pt x="70" y="40"/>
                    </a:lnTo>
                    <a:lnTo>
                      <a:pt x="68" y="46"/>
                    </a:lnTo>
                    <a:lnTo>
                      <a:pt x="56" y="48"/>
                    </a:lnTo>
                    <a:lnTo>
                      <a:pt x="50" y="54"/>
                    </a:lnTo>
                    <a:lnTo>
                      <a:pt x="44" y="60"/>
                    </a:lnTo>
                    <a:lnTo>
                      <a:pt x="44" y="62"/>
                    </a:lnTo>
                    <a:lnTo>
                      <a:pt x="48" y="68"/>
                    </a:lnTo>
                    <a:lnTo>
                      <a:pt x="54" y="80"/>
                    </a:lnTo>
                    <a:lnTo>
                      <a:pt x="54" y="84"/>
                    </a:lnTo>
                    <a:lnTo>
                      <a:pt x="56" y="92"/>
                    </a:lnTo>
                    <a:lnTo>
                      <a:pt x="62" y="96"/>
                    </a:lnTo>
                    <a:lnTo>
                      <a:pt x="54" y="100"/>
                    </a:lnTo>
                    <a:lnTo>
                      <a:pt x="46" y="98"/>
                    </a:lnTo>
                    <a:lnTo>
                      <a:pt x="44" y="104"/>
                    </a:lnTo>
                    <a:lnTo>
                      <a:pt x="38" y="94"/>
                    </a:lnTo>
                    <a:lnTo>
                      <a:pt x="34" y="84"/>
                    </a:lnTo>
                    <a:lnTo>
                      <a:pt x="32" y="70"/>
                    </a:lnTo>
                    <a:lnTo>
                      <a:pt x="24" y="70"/>
                    </a:lnTo>
                    <a:lnTo>
                      <a:pt x="22" y="76"/>
                    </a:lnTo>
                    <a:lnTo>
                      <a:pt x="24" y="92"/>
                    </a:lnTo>
                    <a:lnTo>
                      <a:pt x="24" y="98"/>
                    </a:lnTo>
                    <a:lnTo>
                      <a:pt x="24" y="112"/>
                    </a:lnTo>
                    <a:lnTo>
                      <a:pt x="22" y="118"/>
                    </a:lnTo>
                    <a:lnTo>
                      <a:pt x="10" y="116"/>
                    </a:lnTo>
                    <a:lnTo>
                      <a:pt x="10" y="102"/>
                    </a:lnTo>
                    <a:lnTo>
                      <a:pt x="12" y="90"/>
                    </a:lnTo>
                    <a:lnTo>
                      <a:pt x="10" y="84"/>
                    </a:lnTo>
                    <a:lnTo>
                      <a:pt x="0" y="80"/>
                    </a:lnTo>
                    <a:lnTo>
                      <a:pt x="0" y="68"/>
                    </a:lnTo>
                    <a:lnTo>
                      <a:pt x="4" y="58"/>
                    </a:lnTo>
                    <a:lnTo>
                      <a:pt x="8" y="42"/>
                    </a:lnTo>
                    <a:lnTo>
                      <a:pt x="12" y="3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" name="Freeform 244">
                <a:extLst>
                  <a:ext uri="{FF2B5EF4-FFF2-40B4-BE49-F238E27FC236}">
                    <a16:creationId xmlns:a16="http://schemas.microsoft.com/office/drawing/2014/main" id="{BA71BC68-073B-4859-89D3-FE6483AC9E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2885" y="4057874"/>
                <a:ext cx="244310" cy="205100"/>
              </a:xfrm>
              <a:custGeom>
                <a:avLst/>
                <a:gdLst/>
                <a:ahLst/>
                <a:cxnLst>
                  <a:cxn ang="0">
                    <a:pos x="2" y="8"/>
                  </a:cxn>
                  <a:cxn ang="0">
                    <a:pos x="20" y="2"/>
                  </a:cxn>
                  <a:cxn ang="0">
                    <a:pos x="30" y="0"/>
                  </a:cxn>
                  <a:cxn ang="0">
                    <a:pos x="48" y="2"/>
                  </a:cxn>
                  <a:cxn ang="0">
                    <a:pos x="56" y="10"/>
                  </a:cxn>
                  <a:cxn ang="0">
                    <a:pos x="54" y="22"/>
                  </a:cxn>
                  <a:cxn ang="0">
                    <a:pos x="54" y="30"/>
                  </a:cxn>
                  <a:cxn ang="0">
                    <a:pos x="60" y="34"/>
                  </a:cxn>
                  <a:cxn ang="0">
                    <a:pos x="62" y="42"/>
                  </a:cxn>
                  <a:cxn ang="0">
                    <a:pos x="70" y="44"/>
                  </a:cxn>
                  <a:cxn ang="0">
                    <a:pos x="80" y="42"/>
                  </a:cxn>
                  <a:cxn ang="0">
                    <a:pos x="86" y="32"/>
                  </a:cxn>
                  <a:cxn ang="0">
                    <a:pos x="94" y="26"/>
                  </a:cxn>
                  <a:cxn ang="0">
                    <a:pos x="104" y="22"/>
                  </a:cxn>
                  <a:cxn ang="0">
                    <a:pos x="110" y="16"/>
                  </a:cxn>
                  <a:cxn ang="0">
                    <a:pos x="128" y="22"/>
                  </a:cxn>
                  <a:cxn ang="0">
                    <a:pos x="142" y="26"/>
                  </a:cxn>
                  <a:cxn ang="0">
                    <a:pos x="158" y="32"/>
                  </a:cxn>
                  <a:cxn ang="0">
                    <a:pos x="162" y="34"/>
                  </a:cxn>
                  <a:cxn ang="0">
                    <a:pos x="162" y="136"/>
                  </a:cxn>
                  <a:cxn ang="0">
                    <a:pos x="148" y="124"/>
                  </a:cxn>
                  <a:cxn ang="0">
                    <a:pos x="138" y="120"/>
                  </a:cxn>
                  <a:cxn ang="0">
                    <a:pos x="130" y="120"/>
                  </a:cxn>
                  <a:cxn ang="0">
                    <a:pos x="124" y="124"/>
                  </a:cxn>
                  <a:cxn ang="0">
                    <a:pos x="110" y="126"/>
                  </a:cxn>
                  <a:cxn ang="0">
                    <a:pos x="108" y="118"/>
                  </a:cxn>
                  <a:cxn ang="0">
                    <a:pos x="110" y="114"/>
                  </a:cxn>
                  <a:cxn ang="0">
                    <a:pos x="116" y="112"/>
                  </a:cxn>
                  <a:cxn ang="0">
                    <a:pos x="124" y="110"/>
                  </a:cxn>
                  <a:cxn ang="0">
                    <a:pos x="126" y="98"/>
                  </a:cxn>
                  <a:cxn ang="0">
                    <a:pos x="122" y="90"/>
                  </a:cxn>
                  <a:cxn ang="0">
                    <a:pos x="112" y="80"/>
                  </a:cxn>
                  <a:cxn ang="0">
                    <a:pos x="90" y="68"/>
                  </a:cxn>
                  <a:cxn ang="0">
                    <a:pos x="66" y="62"/>
                  </a:cxn>
                  <a:cxn ang="0">
                    <a:pos x="60" y="56"/>
                  </a:cxn>
                  <a:cxn ang="0">
                    <a:pos x="54" y="54"/>
                  </a:cxn>
                  <a:cxn ang="0">
                    <a:pos x="48" y="40"/>
                  </a:cxn>
                  <a:cxn ang="0">
                    <a:pos x="42" y="42"/>
                  </a:cxn>
                  <a:cxn ang="0">
                    <a:pos x="42" y="48"/>
                  </a:cxn>
                  <a:cxn ang="0">
                    <a:pos x="42" y="58"/>
                  </a:cxn>
                  <a:cxn ang="0">
                    <a:pos x="32" y="56"/>
                  </a:cxn>
                  <a:cxn ang="0">
                    <a:pos x="32" y="46"/>
                  </a:cxn>
                  <a:cxn ang="0">
                    <a:pos x="30" y="40"/>
                  </a:cxn>
                  <a:cxn ang="0">
                    <a:pos x="20" y="38"/>
                  </a:cxn>
                  <a:cxn ang="0">
                    <a:pos x="30" y="32"/>
                  </a:cxn>
                  <a:cxn ang="0">
                    <a:pos x="42" y="34"/>
                  </a:cxn>
                  <a:cxn ang="0">
                    <a:pos x="50" y="32"/>
                  </a:cxn>
                  <a:cxn ang="0">
                    <a:pos x="46" y="24"/>
                  </a:cxn>
                  <a:cxn ang="0">
                    <a:pos x="30" y="24"/>
                  </a:cxn>
                  <a:cxn ang="0">
                    <a:pos x="20" y="26"/>
                  </a:cxn>
                  <a:cxn ang="0">
                    <a:pos x="16" y="16"/>
                  </a:cxn>
                  <a:cxn ang="0">
                    <a:pos x="6" y="16"/>
                  </a:cxn>
                  <a:cxn ang="0">
                    <a:pos x="0" y="14"/>
                  </a:cxn>
                  <a:cxn ang="0">
                    <a:pos x="2" y="8"/>
                  </a:cxn>
                </a:cxnLst>
                <a:rect l="0" t="0" r="r" b="b"/>
                <a:pathLst>
                  <a:path w="162" h="136">
                    <a:moveTo>
                      <a:pt x="2" y="8"/>
                    </a:moveTo>
                    <a:lnTo>
                      <a:pt x="20" y="2"/>
                    </a:lnTo>
                    <a:lnTo>
                      <a:pt x="30" y="0"/>
                    </a:lnTo>
                    <a:lnTo>
                      <a:pt x="48" y="2"/>
                    </a:lnTo>
                    <a:lnTo>
                      <a:pt x="56" y="10"/>
                    </a:lnTo>
                    <a:lnTo>
                      <a:pt x="54" y="22"/>
                    </a:lnTo>
                    <a:lnTo>
                      <a:pt x="54" y="30"/>
                    </a:lnTo>
                    <a:lnTo>
                      <a:pt x="60" y="34"/>
                    </a:lnTo>
                    <a:lnTo>
                      <a:pt x="62" y="42"/>
                    </a:lnTo>
                    <a:lnTo>
                      <a:pt x="70" y="44"/>
                    </a:lnTo>
                    <a:lnTo>
                      <a:pt x="80" y="42"/>
                    </a:lnTo>
                    <a:lnTo>
                      <a:pt x="86" y="32"/>
                    </a:lnTo>
                    <a:lnTo>
                      <a:pt x="94" y="26"/>
                    </a:lnTo>
                    <a:lnTo>
                      <a:pt x="104" y="22"/>
                    </a:lnTo>
                    <a:lnTo>
                      <a:pt x="110" y="16"/>
                    </a:lnTo>
                    <a:lnTo>
                      <a:pt x="128" y="22"/>
                    </a:lnTo>
                    <a:lnTo>
                      <a:pt x="142" y="26"/>
                    </a:lnTo>
                    <a:lnTo>
                      <a:pt x="158" y="32"/>
                    </a:lnTo>
                    <a:lnTo>
                      <a:pt x="162" y="34"/>
                    </a:lnTo>
                    <a:lnTo>
                      <a:pt x="162" y="136"/>
                    </a:lnTo>
                    <a:lnTo>
                      <a:pt x="148" y="124"/>
                    </a:lnTo>
                    <a:lnTo>
                      <a:pt x="138" y="120"/>
                    </a:lnTo>
                    <a:lnTo>
                      <a:pt x="130" y="120"/>
                    </a:lnTo>
                    <a:lnTo>
                      <a:pt x="124" y="124"/>
                    </a:lnTo>
                    <a:lnTo>
                      <a:pt x="110" y="126"/>
                    </a:lnTo>
                    <a:lnTo>
                      <a:pt x="108" y="118"/>
                    </a:lnTo>
                    <a:lnTo>
                      <a:pt x="110" y="114"/>
                    </a:lnTo>
                    <a:lnTo>
                      <a:pt x="116" y="112"/>
                    </a:lnTo>
                    <a:lnTo>
                      <a:pt x="124" y="110"/>
                    </a:lnTo>
                    <a:lnTo>
                      <a:pt x="126" y="98"/>
                    </a:lnTo>
                    <a:lnTo>
                      <a:pt x="122" y="90"/>
                    </a:lnTo>
                    <a:lnTo>
                      <a:pt x="112" y="80"/>
                    </a:lnTo>
                    <a:lnTo>
                      <a:pt x="90" y="68"/>
                    </a:lnTo>
                    <a:lnTo>
                      <a:pt x="66" y="62"/>
                    </a:lnTo>
                    <a:lnTo>
                      <a:pt x="60" y="56"/>
                    </a:lnTo>
                    <a:lnTo>
                      <a:pt x="54" y="54"/>
                    </a:lnTo>
                    <a:lnTo>
                      <a:pt x="48" y="40"/>
                    </a:lnTo>
                    <a:lnTo>
                      <a:pt x="42" y="42"/>
                    </a:lnTo>
                    <a:lnTo>
                      <a:pt x="42" y="48"/>
                    </a:lnTo>
                    <a:lnTo>
                      <a:pt x="42" y="58"/>
                    </a:lnTo>
                    <a:lnTo>
                      <a:pt x="32" y="56"/>
                    </a:lnTo>
                    <a:lnTo>
                      <a:pt x="32" y="46"/>
                    </a:lnTo>
                    <a:lnTo>
                      <a:pt x="30" y="40"/>
                    </a:lnTo>
                    <a:lnTo>
                      <a:pt x="20" y="38"/>
                    </a:lnTo>
                    <a:lnTo>
                      <a:pt x="30" y="32"/>
                    </a:lnTo>
                    <a:lnTo>
                      <a:pt x="42" y="34"/>
                    </a:lnTo>
                    <a:lnTo>
                      <a:pt x="50" y="32"/>
                    </a:lnTo>
                    <a:lnTo>
                      <a:pt x="46" y="24"/>
                    </a:lnTo>
                    <a:lnTo>
                      <a:pt x="30" y="24"/>
                    </a:lnTo>
                    <a:lnTo>
                      <a:pt x="20" y="26"/>
                    </a:lnTo>
                    <a:lnTo>
                      <a:pt x="16" y="16"/>
                    </a:lnTo>
                    <a:lnTo>
                      <a:pt x="6" y="16"/>
                    </a:lnTo>
                    <a:lnTo>
                      <a:pt x="0" y="14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6" name="Freeform 245">
                <a:extLst>
                  <a:ext uri="{FF2B5EF4-FFF2-40B4-BE49-F238E27FC236}">
                    <a16:creationId xmlns:a16="http://schemas.microsoft.com/office/drawing/2014/main" id="{62E6ED5E-738D-4613-AE50-FB12915461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3513" y="4112165"/>
                <a:ext cx="72388" cy="24129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20" y="0"/>
                  </a:cxn>
                  <a:cxn ang="0">
                    <a:pos x="38" y="2"/>
                  </a:cxn>
                  <a:cxn ang="0">
                    <a:pos x="48" y="10"/>
                  </a:cxn>
                  <a:cxn ang="0">
                    <a:pos x="46" y="16"/>
                  </a:cxn>
                  <a:cxn ang="0">
                    <a:pos x="34" y="12"/>
                  </a:cxn>
                  <a:cxn ang="0">
                    <a:pos x="24" y="10"/>
                  </a:cxn>
                  <a:cxn ang="0">
                    <a:pos x="12" y="10"/>
                  </a:cxn>
                  <a:cxn ang="0">
                    <a:pos x="8" y="14"/>
                  </a:cxn>
                  <a:cxn ang="0">
                    <a:pos x="2" y="14"/>
                  </a:cxn>
                  <a:cxn ang="0">
                    <a:pos x="0" y="6"/>
                  </a:cxn>
                  <a:cxn ang="0">
                    <a:pos x="4" y="2"/>
                  </a:cxn>
                </a:cxnLst>
                <a:rect l="0" t="0" r="r" b="b"/>
                <a:pathLst>
                  <a:path w="48" h="16">
                    <a:moveTo>
                      <a:pt x="4" y="2"/>
                    </a:moveTo>
                    <a:lnTo>
                      <a:pt x="20" y="0"/>
                    </a:lnTo>
                    <a:lnTo>
                      <a:pt x="38" y="2"/>
                    </a:lnTo>
                    <a:lnTo>
                      <a:pt x="48" y="10"/>
                    </a:lnTo>
                    <a:lnTo>
                      <a:pt x="46" y="16"/>
                    </a:lnTo>
                    <a:lnTo>
                      <a:pt x="34" y="12"/>
                    </a:lnTo>
                    <a:lnTo>
                      <a:pt x="24" y="10"/>
                    </a:lnTo>
                    <a:lnTo>
                      <a:pt x="12" y="10"/>
                    </a:lnTo>
                    <a:lnTo>
                      <a:pt x="8" y="14"/>
                    </a:lnTo>
                    <a:lnTo>
                      <a:pt x="2" y="14"/>
                    </a:lnTo>
                    <a:lnTo>
                      <a:pt x="0" y="6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7" name="Freeform 246">
                <a:extLst>
                  <a:ext uri="{FF2B5EF4-FFF2-40B4-BE49-F238E27FC236}">
                    <a16:creationId xmlns:a16="http://schemas.microsoft.com/office/drawing/2014/main" id="{50098296-69FC-426C-BE03-BBB9A5BB5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4303" y="4121214"/>
                <a:ext cx="27146" cy="15081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0"/>
                  </a:cxn>
                  <a:cxn ang="0">
                    <a:pos x="18" y="4"/>
                  </a:cxn>
                  <a:cxn ang="0">
                    <a:pos x="14" y="10"/>
                  </a:cxn>
                  <a:cxn ang="0">
                    <a:pos x="4" y="10"/>
                  </a:cxn>
                  <a:cxn ang="0">
                    <a:pos x="0" y="6"/>
                  </a:cxn>
                  <a:cxn ang="0">
                    <a:pos x="2" y="0"/>
                  </a:cxn>
                </a:cxnLst>
                <a:rect l="0" t="0" r="r" b="b"/>
                <a:pathLst>
                  <a:path w="18" h="10">
                    <a:moveTo>
                      <a:pt x="2" y="0"/>
                    </a:moveTo>
                    <a:lnTo>
                      <a:pt x="12" y="0"/>
                    </a:lnTo>
                    <a:lnTo>
                      <a:pt x="18" y="4"/>
                    </a:lnTo>
                    <a:lnTo>
                      <a:pt x="14" y="10"/>
                    </a:lnTo>
                    <a:lnTo>
                      <a:pt x="4" y="10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8" name="Freeform 247">
                <a:extLst>
                  <a:ext uri="{FF2B5EF4-FFF2-40B4-BE49-F238E27FC236}">
                    <a16:creationId xmlns:a16="http://schemas.microsoft.com/office/drawing/2014/main" id="{271223F8-48AB-48AB-B543-2B77E2864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4465" y="3997551"/>
                <a:ext cx="33178" cy="754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2"/>
                  </a:cxn>
                  <a:cxn ang="0">
                    <a:pos x="8" y="10"/>
                  </a:cxn>
                  <a:cxn ang="0">
                    <a:pos x="8" y="14"/>
                  </a:cxn>
                  <a:cxn ang="0">
                    <a:pos x="14" y="6"/>
                  </a:cxn>
                  <a:cxn ang="0">
                    <a:pos x="20" y="4"/>
                  </a:cxn>
                  <a:cxn ang="0">
                    <a:pos x="22" y="14"/>
                  </a:cxn>
                  <a:cxn ang="0">
                    <a:pos x="16" y="16"/>
                  </a:cxn>
                  <a:cxn ang="0">
                    <a:pos x="14" y="20"/>
                  </a:cxn>
                  <a:cxn ang="0">
                    <a:pos x="18" y="22"/>
                  </a:cxn>
                  <a:cxn ang="0">
                    <a:pos x="20" y="26"/>
                  </a:cxn>
                  <a:cxn ang="0">
                    <a:pos x="8" y="26"/>
                  </a:cxn>
                  <a:cxn ang="0">
                    <a:pos x="8" y="30"/>
                  </a:cxn>
                  <a:cxn ang="0">
                    <a:pos x="10" y="38"/>
                  </a:cxn>
                  <a:cxn ang="0">
                    <a:pos x="16" y="44"/>
                  </a:cxn>
                  <a:cxn ang="0">
                    <a:pos x="18" y="46"/>
                  </a:cxn>
                  <a:cxn ang="0">
                    <a:pos x="18" y="48"/>
                  </a:cxn>
                  <a:cxn ang="0">
                    <a:pos x="16" y="50"/>
                  </a:cxn>
                  <a:cxn ang="0">
                    <a:pos x="12" y="50"/>
                  </a:cxn>
                  <a:cxn ang="0">
                    <a:pos x="8" y="48"/>
                  </a:cxn>
                  <a:cxn ang="0">
                    <a:pos x="6" y="46"/>
                  </a:cxn>
                  <a:cxn ang="0">
                    <a:pos x="2" y="32"/>
                  </a:cxn>
                  <a:cxn ang="0">
                    <a:pos x="0" y="22"/>
                  </a:cxn>
                  <a:cxn ang="0">
                    <a:pos x="2" y="12"/>
                  </a:cxn>
                  <a:cxn ang="0">
                    <a:pos x="0" y="0"/>
                  </a:cxn>
                </a:cxnLst>
                <a:rect l="0" t="0" r="r" b="b"/>
                <a:pathLst>
                  <a:path w="22" h="50">
                    <a:moveTo>
                      <a:pt x="0" y="0"/>
                    </a:moveTo>
                    <a:lnTo>
                      <a:pt x="6" y="2"/>
                    </a:lnTo>
                    <a:lnTo>
                      <a:pt x="8" y="10"/>
                    </a:lnTo>
                    <a:lnTo>
                      <a:pt x="8" y="14"/>
                    </a:lnTo>
                    <a:lnTo>
                      <a:pt x="14" y="6"/>
                    </a:lnTo>
                    <a:lnTo>
                      <a:pt x="20" y="4"/>
                    </a:lnTo>
                    <a:lnTo>
                      <a:pt x="22" y="14"/>
                    </a:lnTo>
                    <a:lnTo>
                      <a:pt x="16" y="16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6"/>
                    </a:lnTo>
                    <a:lnTo>
                      <a:pt x="8" y="26"/>
                    </a:lnTo>
                    <a:lnTo>
                      <a:pt x="8" y="30"/>
                    </a:lnTo>
                    <a:lnTo>
                      <a:pt x="10" y="38"/>
                    </a:lnTo>
                    <a:lnTo>
                      <a:pt x="16" y="44"/>
                    </a:lnTo>
                    <a:lnTo>
                      <a:pt x="18" y="46"/>
                    </a:lnTo>
                    <a:lnTo>
                      <a:pt x="18" y="48"/>
                    </a:lnTo>
                    <a:lnTo>
                      <a:pt x="16" y="50"/>
                    </a:lnTo>
                    <a:lnTo>
                      <a:pt x="12" y="50"/>
                    </a:lnTo>
                    <a:lnTo>
                      <a:pt x="8" y="48"/>
                    </a:lnTo>
                    <a:lnTo>
                      <a:pt x="6" y="46"/>
                    </a:lnTo>
                    <a:lnTo>
                      <a:pt x="2" y="32"/>
                    </a:lnTo>
                    <a:lnTo>
                      <a:pt x="0" y="22"/>
                    </a:lnTo>
                    <a:lnTo>
                      <a:pt x="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9" name="Freeform 248">
                <a:extLst>
                  <a:ext uri="{FF2B5EF4-FFF2-40B4-BE49-F238E27FC236}">
                    <a16:creationId xmlns:a16="http://schemas.microsoft.com/office/drawing/2014/main" id="{BC7C6E50-8B8F-4081-BFD5-3E870D109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7196" y="4109149"/>
                <a:ext cx="232246" cy="19605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" y="4"/>
                  </a:cxn>
                  <a:cxn ang="0">
                    <a:pos x="32" y="10"/>
                  </a:cxn>
                  <a:cxn ang="0">
                    <a:pos x="50" y="18"/>
                  </a:cxn>
                  <a:cxn ang="0">
                    <a:pos x="66" y="28"/>
                  </a:cxn>
                  <a:cxn ang="0">
                    <a:pos x="74" y="38"/>
                  </a:cxn>
                  <a:cxn ang="0">
                    <a:pos x="84" y="44"/>
                  </a:cxn>
                  <a:cxn ang="0">
                    <a:pos x="100" y="52"/>
                  </a:cxn>
                  <a:cxn ang="0">
                    <a:pos x="108" y="58"/>
                  </a:cxn>
                  <a:cxn ang="0">
                    <a:pos x="108" y="62"/>
                  </a:cxn>
                  <a:cxn ang="0">
                    <a:pos x="110" y="64"/>
                  </a:cxn>
                  <a:cxn ang="0">
                    <a:pos x="108" y="66"/>
                  </a:cxn>
                  <a:cxn ang="0">
                    <a:pos x="94" y="66"/>
                  </a:cxn>
                  <a:cxn ang="0">
                    <a:pos x="100" y="72"/>
                  </a:cxn>
                  <a:cxn ang="0">
                    <a:pos x="110" y="86"/>
                  </a:cxn>
                  <a:cxn ang="0">
                    <a:pos x="124" y="102"/>
                  </a:cxn>
                  <a:cxn ang="0">
                    <a:pos x="130" y="106"/>
                  </a:cxn>
                  <a:cxn ang="0">
                    <a:pos x="138" y="114"/>
                  </a:cxn>
                  <a:cxn ang="0">
                    <a:pos x="154" y="124"/>
                  </a:cxn>
                  <a:cxn ang="0">
                    <a:pos x="152" y="130"/>
                  </a:cxn>
                  <a:cxn ang="0">
                    <a:pos x="136" y="122"/>
                  </a:cxn>
                  <a:cxn ang="0">
                    <a:pos x="124" y="120"/>
                  </a:cxn>
                  <a:cxn ang="0">
                    <a:pos x="104" y="118"/>
                  </a:cxn>
                  <a:cxn ang="0">
                    <a:pos x="94" y="106"/>
                  </a:cxn>
                  <a:cxn ang="0">
                    <a:pos x="84" y="92"/>
                  </a:cxn>
                  <a:cxn ang="0">
                    <a:pos x="72" y="84"/>
                  </a:cxn>
                  <a:cxn ang="0">
                    <a:pos x="60" y="76"/>
                  </a:cxn>
                  <a:cxn ang="0">
                    <a:pos x="46" y="70"/>
                  </a:cxn>
                  <a:cxn ang="0">
                    <a:pos x="46" y="80"/>
                  </a:cxn>
                  <a:cxn ang="0">
                    <a:pos x="42" y="86"/>
                  </a:cxn>
                  <a:cxn ang="0">
                    <a:pos x="28" y="88"/>
                  </a:cxn>
                  <a:cxn ang="0">
                    <a:pos x="30" y="96"/>
                  </a:cxn>
                  <a:cxn ang="0">
                    <a:pos x="38" y="100"/>
                  </a:cxn>
                  <a:cxn ang="0">
                    <a:pos x="32" y="106"/>
                  </a:cxn>
                  <a:cxn ang="0">
                    <a:pos x="18" y="102"/>
                  </a:cxn>
                  <a:cxn ang="0">
                    <a:pos x="8" y="102"/>
                  </a:cxn>
                  <a:cxn ang="0">
                    <a:pos x="0" y="102"/>
                  </a:cxn>
                  <a:cxn ang="0">
                    <a:pos x="0" y="0"/>
                  </a:cxn>
                </a:cxnLst>
                <a:rect l="0" t="0" r="r" b="b"/>
                <a:pathLst>
                  <a:path w="154" h="130">
                    <a:moveTo>
                      <a:pt x="0" y="0"/>
                    </a:moveTo>
                    <a:lnTo>
                      <a:pt x="14" y="4"/>
                    </a:lnTo>
                    <a:lnTo>
                      <a:pt x="32" y="10"/>
                    </a:lnTo>
                    <a:lnTo>
                      <a:pt x="50" y="18"/>
                    </a:lnTo>
                    <a:lnTo>
                      <a:pt x="66" y="28"/>
                    </a:lnTo>
                    <a:lnTo>
                      <a:pt x="74" y="38"/>
                    </a:lnTo>
                    <a:lnTo>
                      <a:pt x="84" y="44"/>
                    </a:lnTo>
                    <a:lnTo>
                      <a:pt x="100" y="52"/>
                    </a:lnTo>
                    <a:lnTo>
                      <a:pt x="108" y="58"/>
                    </a:lnTo>
                    <a:lnTo>
                      <a:pt x="108" y="62"/>
                    </a:lnTo>
                    <a:lnTo>
                      <a:pt x="110" y="64"/>
                    </a:lnTo>
                    <a:lnTo>
                      <a:pt x="108" y="66"/>
                    </a:lnTo>
                    <a:lnTo>
                      <a:pt x="94" y="66"/>
                    </a:lnTo>
                    <a:lnTo>
                      <a:pt x="100" y="72"/>
                    </a:lnTo>
                    <a:lnTo>
                      <a:pt x="110" y="86"/>
                    </a:lnTo>
                    <a:lnTo>
                      <a:pt x="124" y="102"/>
                    </a:lnTo>
                    <a:lnTo>
                      <a:pt x="130" y="106"/>
                    </a:lnTo>
                    <a:lnTo>
                      <a:pt x="138" y="114"/>
                    </a:lnTo>
                    <a:lnTo>
                      <a:pt x="154" y="124"/>
                    </a:lnTo>
                    <a:lnTo>
                      <a:pt x="152" y="130"/>
                    </a:lnTo>
                    <a:lnTo>
                      <a:pt x="136" y="122"/>
                    </a:lnTo>
                    <a:lnTo>
                      <a:pt x="124" y="120"/>
                    </a:lnTo>
                    <a:lnTo>
                      <a:pt x="104" y="118"/>
                    </a:lnTo>
                    <a:lnTo>
                      <a:pt x="94" y="106"/>
                    </a:lnTo>
                    <a:lnTo>
                      <a:pt x="84" y="92"/>
                    </a:lnTo>
                    <a:lnTo>
                      <a:pt x="72" y="84"/>
                    </a:lnTo>
                    <a:lnTo>
                      <a:pt x="60" y="76"/>
                    </a:lnTo>
                    <a:lnTo>
                      <a:pt x="46" y="70"/>
                    </a:lnTo>
                    <a:lnTo>
                      <a:pt x="46" y="80"/>
                    </a:lnTo>
                    <a:lnTo>
                      <a:pt x="42" y="86"/>
                    </a:lnTo>
                    <a:lnTo>
                      <a:pt x="28" y="88"/>
                    </a:lnTo>
                    <a:lnTo>
                      <a:pt x="30" y="96"/>
                    </a:lnTo>
                    <a:lnTo>
                      <a:pt x="38" y="100"/>
                    </a:lnTo>
                    <a:lnTo>
                      <a:pt x="32" y="106"/>
                    </a:lnTo>
                    <a:lnTo>
                      <a:pt x="18" y="102"/>
                    </a:lnTo>
                    <a:lnTo>
                      <a:pt x="8" y="102"/>
                    </a:lnTo>
                    <a:lnTo>
                      <a:pt x="0" y="10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" name="Freeform 249">
                <a:extLst>
                  <a:ext uri="{FF2B5EF4-FFF2-40B4-BE49-F238E27FC236}">
                    <a16:creationId xmlns:a16="http://schemas.microsoft.com/office/drawing/2014/main" id="{5403869C-25A9-426C-ABBC-8774E71ECA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4199" y="4145343"/>
                <a:ext cx="87469" cy="54291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4" y="22"/>
                  </a:cxn>
                  <a:cxn ang="0">
                    <a:pos x="34" y="22"/>
                  </a:cxn>
                  <a:cxn ang="0">
                    <a:pos x="40" y="16"/>
                  </a:cxn>
                  <a:cxn ang="0">
                    <a:pos x="50" y="6"/>
                  </a:cxn>
                  <a:cxn ang="0">
                    <a:pos x="56" y="0"/>
                  </a:cxn>
                  <a:cxn ang="0">
                    <a:pos x="58" y="10"/>
                  </a:cxn>
                  <a:cxn ang="0">
                    <a:pos x="54" y="18"/>
                  </a:cxn>
                  <a:cxn ang="0">
                    <a:pos x="46" y="22"/>
                  </a:cxn>
                  <a:cxn ang="0">
                    <a:pos x="38" y="28"/>
                  </a:cxn>
                  <a:cxn ang="0">
                    <a:pos x="32" y="34"/>
                  </a:cxn>
                  <a:cxn ang="0">
                    <a:pos x="20" y="36"/>
                  </a:cxn>
                  <a:cxn ang="0">
                    <a:pos x="6" y="32"/>
                  </a:cxn>
                  <a:cxn ang="0">
                    <a:pos x="0" y="28"/>
                  </a:cxn>
                  <a:cxn ang="0">
                    <a:pos x="0" y="22"/>
                  </a:cxn>
                </a:cxnLst>
                <a:rect l="0" t="0" r="r" b="b"/>
                <a:pathLst>
                  <a:path w="58" h="36">
                    <a:moveTo>
                      <a:pt x="0" y="22"/>
                    </a:moveTo>
                    <a:lnTo>
                      <a:pt x="14" y="22"/>
                    </a:lnTo>
                    <a:lnTo>
                      <a:pt x="34" y="22"/>
                    </a:lnTo>
                    <a:lnTo>
                      <a:pt x="40" y="16"/>
                    </a:lnTo>
                    <a:lnTo>
                      <a:pt x="50" y="6"/>
                    </a:lnTo>
                    <a:lnTo>
                      <a:pt x="56" y="0"/>
                    </a:lnTo>
                    <a:lnTo>
                      <a:pt x="58" y="10"/>
                    </a:lnTo>
                    <a:lnTo>
                      <a:pt x="54" y="18"/>
                    </a:lnTo>
                    <a:lnTo>
                      <a:pt x="46" y="22"/>
                    </a:lnTo>
                    <a:lnTo>
                      <a:pt x="38" y="28"/>
                    </a:lnTo>
                    <a:lnTo>
                      <a:pt x="32" y="34"/>
                    </a:lnTo>
                    <a:lnTo>
                      <a:pt x="20" y="36"/>
                    </a:lnTo>
                    <a:lnTo>
                      <a:pt x="6" y="32"/>
                    </a:lnTo>
                    <a:lnTo>
                      <a:pt x="0" y="28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1" name="Freeform 250">
                <a:extLst>
                  <a:ext uri="{FF2B5EF4-FFF2-40B4-BE49-F238E27FC236}">
                    <a16:creationId xmlns:a16="http://schemas.microsoft.com/office/drawing/2014/main" id="{15DDE5E9-A2D9-4F5C-BDA3-849BA0240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2943" y="4172489"/>
                <a:ext cx="33178" cy="422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6"/>
                  </a:cxn>
                  <a:cxn ang="0">
                    <a:pos x="20" y="16"/>
                  </a:cxn>
                  <a:cxn ang="0">
                    <a:pos x="22" y="28"/>
                  </a:cxn>
                  <a:cxn ang="0">
                    <a:pos x="12" y="22"/>
                  </a:cxn>
                  <a:cxn ang="0">
                    <a:pos x="8" y="14"/>
                  </a:cxn>
                  <a:cxn ang="0">
                    <a:pos x="2" y="8"/>
                  </a:cxn>
                  <a:cxn ang="0">
                    <a:pos x="0" y="0"/>
                  </a:cxn>
                </a:cxnLst>
                <a:rect l="0" t="0" r="r" b="b"/>
                <a:pathLst>
                  <a:path w="22" h="28">
                    <a:moveTo>
                      <a:pt x="0" y="0"/>
                    </a:moveTo>
                    <a:lnTo>
                      <a:pt x="10" y="6"/>
                    </a:lnTo>
                    <a:lnTo>
                      <a:pt x="20" y="16"/>
                    </a:lnTo>
                    <a:lnTo>
                      <a:pt x="22" y="28"/>
                    </a:lnTo>
                    <a:lnTo>
                      <a:pt x="12" y="22"/>
                    </a:lnTo>
                    <a:lnTo>
                      <a:pt x="8" y="14"/>
                    </a:lnTo>
                    <a:lnTo>
                      <a:pt x="2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2" name="Freeform 251">
                <a:extLst>
                  <a:ext uri="{FF2B5EF4-FFF2-40B4-BE49-F238E27FC236}">
                    <a16:creationId xmlns:a16="http://schemas.microsoft.com/office/drawing/2014/main" id="{4F97EFD6-6F8E-48BE-AAA0-4E7AB6242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0574" y="4269007"/>
                <a:ext cx="30162" cy="18097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0" y="0"/>
                  </a:cxn>
                  <a:cxn ang="0">
                    <a:pos x="20" y="8"/>
                  </a:cxn>
                  <a:cxn ang="0">
                    <a:pos x="20" y="10"/>
                  </a:cxn>
                  <a:cxn ang="0">
                    <a:pos x="20" y="12"/>
                  </a:cxn>
                  <a:cxn ang="0">
                    <a:pos x="18" y="12"/>
                  </a:cxn>
                  <a:cxn ang="0">
                    <a:pos x="4" y="10"/>
                  </a:cxn>
                  <a:cxn ang="0">
                    <a:pos x="0" y="4"/>
                  </a:cxn>
                  <a:cxn ang="0">
                    <a:pos x="4" y="0"/>
                  </a:cxn>
                </a:cxnLst>
                <a:rect l="0" t="0" r="r" b="b"/>
                <a:pathLst>
                  <a:path w="20" h="12">
                    <a:moveTo>
                      <a:pt x="4" y="0"/>
                    </a:moveTo>
                    <a:lnTo>
                      <a:pt x="10" y="0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4" y="10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3" name="Freeform 252">
                <a:extLst>
                  <a:ext uri="{FF2B5EF4-FFF2-40B4-BE49-F238E27FC236}">
                    <a16:creationId xmlns:a16="http://schemas.microsoft.com/office/drawing/2014/main" id="{11C2FF79-0833-4290-80EE-AE6DC1C2B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4703" y="4244877"/>
                <a:ext cx="24129" cy="301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8"/>
                  </a:cxn>
                  <a:cxn ang="0">
                    <a:pos x="6" y="18"/>
                  </a:cxn>
                  <a:cxn ang="0">
                    <a:pos x="16" y="20"/>
                  </a:cxn>
                  <a:cxn ang="0">
                    <a:pos x="14" y="8"/>
                  </a:cxn>
                  <a:cxn ang="0">
                    <a:pos x="8" y="4"/>
                  </a:cxn>
                  <a:cxn ang="0">
                    <a:pos x="0" y="0"/>
                  </a:cxn>
                </a:cxnLst>
                <a:rect l="0" t="0" r="r" b="b"/>
                <a:pathLst>
                  <a:path w="16" h="20">
                    <a:moveTo>
                      <a:pt x="0" y="0"/>
                    </a:moveTo>
                    <a:lnTo>
                      <a:pt x="2" y="8"/>
                    </a:lnTo>
                    <a:lnTo>
                      <a:pt x="6" y="18"/>
                    </a:lnTo>
                    <a:lnTo>
                      <a:pt x="16" y="20"/>
                    </a:lnTo>
                    <a:lnTo>
                      <a:pt x="14" y="8"/>
                    </a:lnTo>
                    <a:lnTo>
                      <a:pt x="8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4" name="Freeform 253">
                <a:extLst>
                  <a:ext uri="{FF2B5EF4-FFF2-40B4-BE49-F238E27FC236}">
                    <a16:creationId xmlns:a16="http://schemas.microsoft.com/office/drawing/2014/main" id="{76656437-E5C4-4C4F-9EF9-A8E65D476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817" y="4293136"/>
                <a:ext cx="21113" cy="1508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4" y="4"/>
                  </a:cxn>
                  <a:cxn ang="0">
                    <a:pos x="14" y="10"/>
                  </a:cxn>
                  <a:cxn ang="0">
                    <a:pos x="6" y="8"/>
                  </a:cxn>
                  <a:cxn ang="0">
                    <a:pos x="0" y="2"/>
                  </a:cxn>
                </a:cxnLst>
                <a:rect l="0" t="0" r="r" b="b"/>
                <a:pathLst>
                  <a:path w="14" h="10">
                    <a:moveTo>
                      <a:pt x="0" y="2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14" y="10"/>
                    </a:lnTo>
                    <a:lnTo>
                      <a:pt x="6" y="8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" name="Freeform 254">
                <a:extLst>
                  <a:ext uri="{FF2B5EF4-FFF2-40B4-BE49-F238E27FC236}">
                    <a16:creationId xmlns:a16="http://schemas.microsoft.com/office/drawing/2014/main" id="{FAE1D70D-5213-4003-9084-3D4E6CF89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2172" y="4537446"/>
                <a:ext cx="66356" cy="542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" y="6"/>
                  </a:cxn>
                  <a:cxn ang="0">
                    <a:pos x="24" y="18"/>
                  </a:cxn>
                  <a:cxn ang="0">
                    <a:pos x="34" y="24"/>
                  </a:cxn>
                  <a:cxn ang="0">
                    <a:pos x="44" y="32"/>
                  </a:cxn>
                  <a:cxn ang="0">
                    <a:pos x="42" y="36"/>
                  </a:cxn>
                  <a:cxn ang="0">
                    <a:pos x="30" y="28"/>
                  </a:cxn>
                  <a:cxn ang="0">
                    <a:pos x="20" y="20"/>
                  </a:cxn>
                  <a:cxn ang="0">
                    <a:pos x="10" y="12"/>
                  </a:cxn>
                  <a:cxn ang="0">
                    <a:pos x="2" y="8"/>
                  </a:cxn>
                  <a:cxn ang="0">
                    <a:pos x="0" y="0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lnTo>
                      <a:pt x="14" y="6"/>
                    </a:lnTo>
                    <a:lnTo>
                      <a:pt x="24" y="18"/>
                    </a:lnTo>
                    <a:lnTo>
                      <a:pt x="34" y="24"/>
                    </a:lnTo>
                    <a:lnTo>
                      <a:pt x="44" y="32"/>
                    </a:lnTo>
                    <a:lnTo>
                      <a:pt x="42" y="36"/>
                    </a:lnTo>
                    <a:lnTo>
                      <a:pt x="30" y="28"/>
                    </a:lnTo>
                    <a:lnTo>
                      <a:pt x="20" y="20"/>
                    </a:lnTo>
                    <a:lnTo>
                      <a:pt x="10" y="12"/>
                    </a:lnTo>
                    <a:lnTo>
                      <a:pt x="2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6" name="Freeform 255">
                <a:extLst>
                  <a:ext uri="{FF2B5EF4-FFF2-40B4-BE49-F238E27FC236}">
                    <a16:creationId xmlns:a16="http://schemas.microsoft.com/office/drawing/2014/main" id="{3DAD9475-E3AA-4409-A66D-3011A959F7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0289" y="4899388"/>
                <a:ext cx="132712" cy="205100"/>
              </a:xfrm>
              <a:custGeom>
                <a:avLst/>
                <a:gdLst/>
                <a:ahLst/>
                <a:cxnLst>
                  <a:cxn ang="0">
                    <a:pos x="20" y="98"/>
                  </a:cxn>
                  <a:cxn ang="0">
                    <a:pos x="14" y="90"/>
                  </a:cxn>
                  <a:cxn ang="0">
                    <a:pos x="22" y="84"/>
                  </a:cxn>
                  <a:cxn ang="0">
                    <a:pos x="28" y="80"/>
                  </a:cxn>
                  <a:cxn ang="0">
                    <a:pos x="28" y="62"/>
                  </a:cxn>
                  <a:cxn ang="0">
                    <a:pos x="30" y="46"/>
                  </a:cxn>
                  <a:cxn ang="0">
                    <a:pos x="20" y="34"/>
                  </a:cxn>
                  <a:cxn ang="0">
                    <a:pos x="8" y="26"/>
                  </a:cxn>
                  <a:cxn ang="0">
                    <a:pos x="2" y="10"/>
                  </a:cxn>
                  <a:cxn ang="0">
                    <a:pos x="0" y="0"/>
                  </a:cxn>
                  <a:cxn ang="0">
                    <a:pos x="10" y="10"/>
                  </a:cxn>
                  <a:cxn ang="0">
                    <a:pos x="22" y="18"/>
                  </a:cxn>
                  <a:cxn ang="0">
                    <a:pos x="30" y="26"/>
                  </a:cxn>
                  <a:cxn ang="0">
                    <a:pos x="28" y="34"/>
                  </a:cxn>
                  <a:cxn ang="0">
                    <a:pos x="34" y="44"/>
                  </a:cxn>
                  <a:cxn ang="0">
                    <a:pos x="38" y="52"/>
                  </a:cxn>
                  <a:cxn ang="0">
                    <a:pos x="44" y="46"/>
                  </a:cxn>
                  <a:cxn ang="0">
                    <a:pos x="46" y="52"/>
                  </a:cxn>
                  <a:cxn ang="0">
                    <a:pos x="52" y="60"/>
                  </a:cxn>
                  <a:cxn ang="0">
                    <a:pos x="64" y="68"/>
                  </a:cxn>
                  <a:cxn ang="0">
                    <a:pos x="76" y="66"/>
                  </a:cxn>
                  <a:cxn ang="0">
                    <a:pos x="82" y="60"/>
                  </a:cxn>
                  <a:cxn ang="0">
                    <a:pos x="88" y="62"/>
                  </a:cxn>
                  <a:cxn ang="0">
                    <a:pos x="88" y="74"/>
                  </a:cxn>
                  <a:cxn ang="0">
                    <a:pos x="80" y="80"/>
                  </a:cxn>
                  <a:cxn ang="0">
                    <a:pos x="80" y="88"/>
                  </a:cxn>
                  <a:cxn ang="0">
                    <a:pos x="64" y="90"/>
                  </a:cxn>
                  <a:cxn ang="0">
                    <a:pos x="64" y="98"/>
                  </a:cxn>
                  <a:cxn ang="0">
                    <a:pos x="64" y="106"/>
                  </a:cxn>
                  <a:cxn ang="0">
                    <a:pos x="58" y="114"/>
                  </a:cxn>
                  <a:cxn ang="0">
                    <a:pos x="50" y="126"/>
                  </a:cxn>
                  <a:cxn ang="0">
                    <a:pos x="40" y="136"/>
                  </a:cxn>
                  <a:cxn ang="0">
                    <a:pos x="32" y="134"/>
                  </a:cxn>
                  <a:cxn ang="0">
                    <a:pos x="30" y="122"/>
                  </a:cxn>
                  <a:cxn ang="0">
                    <a:pos x="36" y="116"/>
                  </a:cxn>
                  <a:cxn ang="0">
                    <a:pos x="36" y="108"/>
                  </a:cxn>
                  <a:cxn ang="0">
                    <a:pos x="30" y="100"/>
                  </a:cxn>
                  <a:cxn ang="0">
                    <a:pos x="20" y="98"/>
                  </a:cxn>
                </a:cxnLst>
                <a:rect l="0" t="0" r="r" b="b"/>
                <a:pathLst>
                  <a:path w="88" h="136">
                    <a:moveTo>
                      <a:pt x="20" y="98"/>
                    </a:moveTo>
                    <a:lnTo>
                      <a:pt x="14" y="90"/>
                    </a:lnTo>
                    <a:lnTo>
                      <a:pt x="22" y="84"/>
                    </a:lnTo>
                    <a:lnTo>
                      <a:pt x="28" y="80"/>
                    </a:lnTo>
                    <a:lnTo>
                      <a:pt x="28" y="62"/>
                    </a:lnTo>
                    <a:lnTo>
                      <a:pt x="30" y="46"/>
                    </a:lnTo>
                    <a:lnTo>
                      <a:pt x="20" y="34"/>
                    </a:lnTo>
                    <a:lnTo>
                      <a:pt x="8" y="26"/>
                    </a:lnTo>
                    <a:lnTo>
                      <a:pt x="2" y="10"/>
                    </a:lnTo>
                    <a:lnTo>
                      <a:pt x="0" y="0"/>
                    </a:lnTo>
                    <a:lnTo>
                      <a:pt x="10" y="10"/>
                    </a:lnTo>
                    <a:lnTo>
                      <a:pt x="22" y="18"/>
                    </a:lnTo>
                    <a:lnTo>
                      <a:pt x="30" y="26"/>
                    </a:lnTo>
                    <a:lnTo>
                      <a:pt x="28" y="34"/>
                    </a:lnTo>
                    <a:lnTo>
                      <a:pt x="34" y="44"/>
                    </a:lnTo>
                    <a:lnTo>
                      <a:pt x="38" y="52"/>
                    </a:lnTo>
                    <a:lnTo>
                      <a:pt x="44" y="46"/>
                    </a:lnTo>
                    <a:lnTo>
                      <a:pt x="46" y="52"/>
                    </a:lnTo>
                    <a:lnTo>
                      <a:pt x="52" y="60"/>
                    </a:lnTo>
                    <a:lnTo>
                      <a:pt x="64" y="68"/>
                    </a:lnTo>
                    <a:lnTo>
                      <a:pt x="76" y="66"/>
                    </a:lnTo>
                    <a:lnTo>
                      <a:pt x="82" y="60"/>
                    </a:lnTo>
                    <a:lnTo>
                      <a:pt x="88" y="62"/>
                    </a:lnTo>
                    <a:lnTo>
                      <a:pt x="88" y="74"/>
                    </a:lnTo>
                    <a:lnTo>
                      <a:pt x="80" y="80"/>
                    </a:lnTo>
                    <a:lnTo>
                      <a:pt x="80" y="88"/>
                    </a:lnTo>
                    <a:lnTo>
                      <a:pt x="64" y="90"/>
                    </a:lnTo>
                    <a:lnTo>
                      <a:pt x="64" y="98"/>
                    </a:lnTo>
                    <a:lnTo>
                      <a:pt x="64" y="106"/>
                    </a:lnTo>
                    <a:lnTo>
                      <a:pt x="58" y="114"/>
                    </a:lnTo>
                    <a:lnTo>
                      <a:pt x="50" y="126"/>
                    </a:lnTo>
                    <a:lnTo>
                      <a:pt x="40" y="136"/>
                    </a:lnTo>
                    <a:lnTo>
                      <a:pt x="32" y="134"/>
                    </a:lnTo>
                    <a:lnTo>
                      <a:pt x="30" y="122"/>
                    </a:lnTo>
                    <a:lnTo>
                      <a:pt x="36" y="116"/>
                    </a:lnTo>
                    <a:lnTo>
                      <a:pt x="36" y="108"/>
                    </a:lnTo>
                    <a:lnTo>
                      <a:pt x="30" y="100"/>
                    </a:lnTo>
                    <a:lnTo>
                      <a:pt x="20" y="9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" name="Freeform 256">
                <a:extLst>
                  <a:ext uri="{FF2B5EF4-FFF2-40B4-BE49-F238E27FC236}">
                    <a16:creationId xmlns:a16="http://schemas.microsoft.com/office/drawing/2014/main" id="{FDEDF133-6910-403E-A2CE-7143E5E51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9480" y="5074326"/>
                <a:ext cx="183987" cy="174938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100" y="2"/>
                  </a:cxn>
                  <a:cxn ang="0">
                    <a:pos x="106" y="10"/>
                  </a:cxn>
                  <a:cxn ang="0">
                    <a:pos x="116" y="10"/>
                  </a:cxn>
                  <a:cxn ang="0">
                    <a:pos x="122" y="10"/>
                  </a:cxn>
                  <a:cxn ang="0">
                    <a:pos x="122" y="20"/>
                  </a:cxn>
                  <a:cxn ang="0">
                    <a:pos x="116" y="30"/>
                  </a:cxn>
                  <a:cxn ang="0">
                    <a:pos x="110" y="38"/>
                  </a:cxn>
                  <a:cxn ang="0">
                    <a:pos x="100" y="46"/>
                  </a:cxn>
                  <a:cxn ang="0">
                    <a:pos x="100" y="60"/>
                  </a:cxn>
                  <a:cxn ang="0">
                    <a:pos x="90" y="62"/>
                  </a:cxn>
                  <a:cxn ang="0">
                    <a:pos x="80" y="66"/>
                  </a:cxn>
                  <a:cxn ang="0">
                    <a:pos x="74" y="74"/>
                  </a:cxn>
                  <a:cxn ang="0">
                    <a:pos x="70" y="90"/>
                  </a:cxn>
                  <a:cxn ang="0">
                    <a:pos x="58" y="104"/>
                  </a:cxn>
                  <a:cxn ang="0">
                    <a:pos x="48" y="114"/>
                  </a:cxn>
                  <a:cxn ang="0">
                    <a:pos x="30" y="116"/>
                  </a:cxn>
                  <a:cxn ang="0">
                    <a:pos x="22" y="110"/>
                  </a:cxn>
                  <a:cxn ang="0">
                    <a:pos x="16" y="108"/>
                  </a:cxn>
                  <a:cxn ang="0">
                    <a:pos x="0" y="106"/>
                  </a:cxn>
                  <a:cxn ang="0">
                    <a:pos x="4" y="92"/>
                  </a:cxn>
                  <a:cxn ang="0">
                    <a:pos x="14" y="80"/>
                  </a:cxn>
                  <a:cxn ang="0">
                    <a:pos x="30" y="64"/>
                  </a:cxn>
                  <a:cxn ang="0">
                    <a:pos x="38" y="64"/>
                  </a:cxn>
                  <a:cxn ang="0">
                    <a:pos x="48" y="52"/>
                  </a:cxn>
                  <a:cxn ang="0">
                    <a:pos x="60" y="52"/>
                  </a:cxn>
                  <a:cxn ang="0">
                    <a:pos x="72" y="36"/>
                  </a:cxn>
                  <a:cxn ang="0">
                    <a:pos x="78" y="26"/>
                  </a:cxn>
                  <a:cxn ang="0">
                    <a:pos x="88" y="20"/>
                  </a:cxn>
                  <a:cxn ang="0">
                    <a:pos x="88" y="10"/>
                  </a:cxn>
                  <a:cxn ang="0">
                    <a:pos x="92" y="0"/>
                  </a:cxn>
                </a:cxnLst>
                <a:rect l="0" t="0" r="r" b="b"/>
                <a:pathLst>
                  <a:path w="122" h="116">
                    <a:moveTo>
                      <a:pt x="92" y="0"/>
                    </a:moveTo>
                    <a:lnTo>
                      <a:pt x="100" y="2"/>
                    </a:lnTo>
                    <a:lnTo>
                      <a:pt x="106" y="10"/>
                    </a:lnTo>
                    <a:lnTo>
                      <a:pt x="116" y="10"/>
                    </a:lnTo>
                    <a:lnTo>
                      <a:pt x="122" y="10"/>
                    </a:lnTo>
                    <a:lnTo>
                      <a:pt x="122" y="20"/>
                    </a:lnTo>
                    <a:lnTo>
                      <a:pt x="116" y="30"/>
                    </a:lnTo>
                    <a:lnTo>
                      <a:pt x="110" y="38"/>
                    </a:lnTo>
                    <a:lnTo>
                      <a:pt x="100" y="46"/>
                    </a:lnTo>
                    <a:lnTo>
                      <a:pt x="100" y="60"/>
                    </a:lnTo>
                    <a:lnTo>
                      <a:pt x="90" y="62"/>
                    </a:lnTo>
                    <a:lnTo>
                      <a:pt x="80" y="66"/>
                    </a:lnTo>
                    <a:lnTo>
                      <a:pt x="74" y="74"/>
                    </a:lnTo>
                    <a:lnTo>
                      <a:pt x="70" y="90"/>
                    </a:lnTo>
                    <a:lnTo>
                      <a:pt x="58" y="104"/>
                    </a:lnTo>
                    <a:lnTo>
                      <a:pt x="48" y="114"/>
                    </a:lnTo>
                    <a:lnTo>
                      <a:pt x="30" y="116"/>
                    </a:lnTo>
                    <a:lnTo>
                      <a:pt x="22" y="110"/>
                    </a:lnTo>
                    <a:lnTo>
                      <a:pt x="16" y="108"/>
                    </a:lnTo>
                    <a:lnTo>
                      <a:pt x="0" y="106"/>
                    </a:lnTo>
                    <a:lnTo>
                      <a:pt x="4" y="92"/>
                    </a:lnTo>
                    <a:lnTo>
                      <a:pt x="14" y="80"/>
                    </a:lnTo>
                    <a:lnTo>
                      <a:pt x="30" y="64"/>
                    </a:lnTo>
                    <a:lnTo>
                      <a:pt x="38" y="64"/>
                    </a:lnTo>
                    <a:lnTo>
                      <a:pt x="48" y="52"/>
                    </a:lnTo>
                    <a:lnTo>
                      <a:pt x="60" y="52"/>
                    </a:lnTo>
                    <a:lnTo>
                      <a:pt x="72" y="36"/>
                    </a:lnTo>
                    <a:lnTo>
                      <a:pt x="78" y="26"/>
                    </a:lnTo>
                    <a:lnTo>
                      <a:pt x="88" y="20"/>
                    </a:lnTo>
                    <a:lnTo>
                      <a:pt x="88" y="1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8" name="Freeform 257">
                <a:extLst>
                  <a:ext uri="{FF2B5EF4-FFF2-40B4-BE49-F238E27FC236}">
                    <a16:creationId xmlns:a16="http://schemas.microsoft.com/office/drawing/2014/main" id="{4DCF817B-C4BE-4AD2-B659-81DBDC10E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4665" y="5074326"/>
                <a:ext cx="87469" cy="8746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6"/>
                  </a:cxn>
                  <a:cxn ang="0">
                    <a:pos x="26" y="12"/>
                  </a:cxn>
                  <a:cxn ang="0">
                    <a:pos x="40" y="10"/>
                  </a:cxn>
                  <a:cxn ang="0">
                    <a:pos x="52" y="8"/>
                  </a:cxn>
                  <a:cxn ang="0">
                    <a:pos x="58" y="10"/>
                  </a:cxn>
                  <a:cxn ang="0">
                    <a:pos x="58" y="26"/>
                  </a:cxn>
                  <a:cxn ang="0">
                    <a:pos x="54" y="34"/>
                  </a:cxn>
                  <a:cxn ang="0">
                    <a:pos x="52" y="42"/>
                  </a:cxn>
                  <a:cxn ang="0">
                    <a:pos x="48" y="46"/>
                  </a:cxn>
                  <a:cxn ang="0">
                    <a:pos x="42" y="46"/>
                  </a:cxn>
                  <a:cxn ang="0">
                    <a:pos x="40" y="50"/>
                  </a:cxn>
                  <a:cxn ang="0">
                    <a:pos x="32" y="58"/>
                  </a:cxn>
                  <a:cxn ang="0">
                    <a:pos x="24" y="56"/>
                  </a:cxn>
                  <a:cxn ang="0">
                    <a:pos x="16" y="48"/>
                  </a:cxn>
                  <a:cxn ang="0">
                    <a:pos x="10" y="40"/>
                  </a:cxn>
                  <a:cxn ang="0">
                    <a:pos x="12" y="26"/>
                  </a:cxn>
                  <a:cxn ang="0">
                    <a:pos x="8" y="18"/>
                  </a:cxn>
                  <a:cxn ang="0">
                    <a:pos x="0" y="12"/>
                  </a:cxn>
                  <a:cxn ang="0">
                    <a:pos x="2" y="0"/>
                  </a:cxn>
                </a:cxnLst>
                <a:rect l="0" t="0" r="r" b="b"/>
                <a:pathLst>
                  <a:path w="58" h="58">
                    <a:moveTo>
                      <a:pt x="2" y="0"/>
                    </a:moveTo>
                    <a:lnTo>
                      <a:pt x="12" y="6"/>
                    </a:lnTo>
                    <a:lnTo>
                      <a:pt x="26" y="12"/>
                    </a:lnTo>
                    <a:lnTo>
                      <a:pt x="40" y="10"/>
                    </a:lnTo>
                    <a:lnTo>
                      <a:pt x="52" y="8"/>
                    </a:lnTo>
                    <a:lnTo>
                      <a:pt x="58" y="10"/>
                    </a:lnTo>
                    <a:lnTo>
                      <a:pt x="58" y="26"/>
                    </a:lnTo>
                    <a:lnTo>
                      <a:pt x="54" y="34"/>
                    </a:lnTo>
                    <a:lnTo>
                      <a:pt x="52" y="42"/>
                    </a:lnTo>
                    <a:lnTo>
                      <a:pt x="48" y="46"/>
                    </a:lnTo>
                    <a:lnTo>
                      <a:pt x="42" y="46"/>
                    </a:lnTo>
                    <a:lnTo>
                      <a:pt x="40" y="50"/>
                    </a:lnTo>
                    <a:lnTo>
                      <a:pt x="32" y="58"/>
                    </a:lnTo>
                    <a:lnTo>
                      <a:pt x="24" y="56"/>
                    </a:lnTo>
                    <a:lnTo>
                      <a:pt x="16" y="48"/>
                    </a:lnTo>
                    <a:lnTo>
                      <a:pt x="10" y="40"/>
                    </a:lnTo>
                    <a:lnTo>
                      <a:pt x="12" y="26"/>
                    </a:lnTo>
                    <a:lnTo>
                      <a:pt x="8" y="18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9" name="Freeform 258">
                <a:extLst>
                  <a:ext uri="{FF2B5EF4-FFF2-40B4-BE49-F238E27FC236}">
                    <a16:creationId xmlns:a16="http://schemas.microsoft.com/office/drawing/2014/main" id="{BA34B4BF-A2AA-4620-A103-48D9C4CF71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0620" y="4308217"/>
                <a:ext cx="965177" cy="717850"/>
              </a:xfrm>
              <a:custGeom>
                <a:avLst/>
                <a:gdLst/>
                <a:ahLst/>
                <a:cxnLst>
                  <a:cxn ang="0">
                    <a:pos x="308" y="18"/>
                  </a:cxn>
                  <a:cxn ang="0">
                    <a:pos x="308" y="4"/>
                  </a:cxn>
                  <a:cxn ang="0">
                    <a:pos x="340" y="18"/>
                  </a:cxn>
                  <a:cxn ang="0">
                    <a:pos x="362" y="22"/>
                  </a:cxn>
                  <a:cxn ang="0">
                    <a:pos x="372" y="30"/>
                  </a:cxn>
                  <a:cxn ang="0">
                    <a:pos x="352" y="54"/>
                  </a:cxn>
                  <a:cxn ang="0">
                    <a:pos x="372" y="78"/>
                  </a:cxn>
                  <a:cxn ang="0">
                    <a:pos x="416" y="102"/>
                  </a:cxn>
                  <a:cxn ang="0">
                    <a:pos x="450" y="84"/>
                  </a:cxn>
                  <a:cxn ang="0">
                    <a:pos x="456" y="22"/>
                  </a:cxn>
                  <a:cxn ang="0">
                    <a:pos x="470" y="6"/>
                  </a:cxn>
                  <a:cxn ang="0">
                    <a:pos x="484" y="54"/>
                  </a:cxn>
                  <a:cxn ang="0">
                    <a:pos x="510" y="72"/>
                  </a:cxn>
                  <a:cxn ang="0">
                    <a:pos x="522" y="102"/>
                  </a:cxn>
                  <a:cxn ang="0">
                    <a:pos x="532" y="134"/>
                  </a:cxn>
                  <a:cxn ang="0">
                    <a:pos x="568" y="162"/>
                  </a:cxn>
                  <a:cxn ang="0">
                    <a:pos x="582" y="188"/>
                  </a:cxn>
                  <a:cxn ang="0">
                    <a:pos x="612" y="214"/>
                  </a:cxn>
                  <a:cxn ang="0">
                    <a:pos x="634" y="254"/>
                  </a:cxn>
                  <a:cxn ang="0">
                    <a:pos x="640" y="300"/>
                  </a:cxn>
                  <a:cxn ang="0">
                    <a:pos x="624" y="358"/>
                  </a:cxn>
                  <a:cxn ang="0">
                    <a:pos x="596" y="402"/>
                  </a:cxn>
                  <a:cxn ang="0">
                    <a:pos x="582" y="450"/>
                  </a:cxn>
                  <a:cxn ang="0">
                    <a:pos x="550" y="452"/>
                  </a:cxn>
                  <a:cxn ang="0">
                    <a:pos x="532" y="474"/>
                  </a:cxn>
                  <a:cxn ang="0">
                    <a:pos x="516" y="468"/>
                  </a:cxn>
                  <a:cxn ang="0">
                    <a:pos x="500" y="460"/>
                  </a:cxn>
                  <a:cxn ang="0">
                    <a:pos x="462" y="464"/>
                  </a:cxn>
                  <a:cxn ang="0">
                    <a:pos x="430" y="452"/>
                  </a:cxn>
                  <a:cxn ang="0">
                    <a:pos x="418" y="424"/>
                  </a:cxn>
                  <a:cxn ang="0">
                    <a:pos x="400" y="408"/>
                  </a:cxn>
                  <a:cxn ang="0">
                    <a:pos x="390" y="402"/>
                  </a:cxn>
                  <a:cxn ang="0">
                    <a:pos x="392" y="382"/>
                  </a:cxn>
                  <a:cxn ang="0">
                    <a:pos x="382" y="376"/>
                  </a:cxn>
                  <a:cxn ang="0">
                    <a:pos x="360" y="402"/>
                  </a:cxn>
                  <a:cxn ang="0">
                    <a:pos x="340" y="372"/>
                  </a:cxn>
                  <a:cxn ang="0">
                    <a:pos x="298" y="350"/>
                  </a:cxn>
                  <a:cxn ang="0">
                    <a:pos x="228" y="356"/>
                  </a:cxn>
                  <a:cxn ang="0">
                    <a:pos x="172" y="372"/>
                  </a:cxn>
                  <a:cxn ang="0">
                    <a:pos x="108" y="386"/>
                  </a:cxn>
                  <a:cxn ang="0">
                    <a:pos x="80" y="406"/>
                  </a:cxn>
                  <a:cxn ang="0">
                    <a:pos x="30" y="394"/>
                  </a:cxn>
                  <a:cxn ang="0">
                    <a:pos x="40" y="356"/>
                  </a:cxn>
                  <a:cxn ang="0">
                    <a:pos x="30" y="310"/>
                  </a:cxn>
                  <a:cxn ang="0">
                    <a:pos x="4" y="254"/>
                  </a:cxn>
                  <a:cxn ang="0">
                    <a:pos x="10" y="254"/>
                  </a:cxn>
                  <a:cxn ang="0">
                    <a:pos x="12" y="238"/>
                  </a:cxn>
                  <a:cxn ang="0">
                    <a:pos x="12" y="188"/>
                  </a:cxn>
                  <a:cxn ang="0">
                    <a:pos x="24" y="178"/>
                  </a:cxn>
                  <a:cxn ang="0">
                    <a:pos x="62" y="158"/>
                  </a:cxn>
                  <a:cxn ang="0">
                    <a:pos x="122" y="144"/>
                  </a:cxn>
                  <a:cxn ang="0">
                    <a:pos x="146" y="98"/>
                  </a:cxn>
                  <a:cxn ang="0">
                    <a:pos x="164" y="102"/>
                  </a:cxn>
                  <a:cxn ang="0">
                    <a:pos x="176" y="88"/>
                  </a:cxn>
                  <a:cxn ang="0">
                    <a:pos x="192" y="66"/>
                  </a:cxn>
                  <a:cxn ang="0">
                    <a:pos x="220" y="48"/>
                  </a:cxn>
                  <a:cxn ang="0">
                    <a:pos x="242" y="66"/>
                  </a:cxn>
                  <a:cxn ang="0">
                    <a:pos x="256" y="52"/>
                  </a:cxn>
                  <a:cxn ang="0">
                    <a:pos x="282" y="24"/>
                  </a:cxn>
                </a:cxnLst>
                <a:rect l="0" t="0" r="r" b="b"/>
                <a:pathLst>
                  <a:path w="640" h="476">
                    <a:moveTo>
                      <a:pt x="286" y="20"/>
                    </a:moveTo>
                    <a:lnTo>
                      <a:pt x="296" y="22"/>
                    </a:lnTo>
                    <a:lnTo>
                      <a:pt x="308" y="18"/>
                    </a:lnTo>
                    <a:lnTo>
                      <a:pt x="310" y="12"/>
                    </a:lnTo>
                    <a:lnTo>
                      <a:pt x="302" y="6"/>
                    </a:lnTo>
                    <a:lnTo>
                      <a:pt x="308" y="4"/>
                    </a:lnTo>
                    <a:lnTo>
                      <a:pt x="322" y="10"/>
                    </a:lnTo>
                    <a:lnTo>
                      <a:pt x="330" y="14"/>
                    </a:lnTo>
                    <a:lnTo>
                      <a:pt x="340" y="18"/>
                    </a:lnTo>
                    <a:lnTo>
                      <a:pt x="348" y="20"/>
                    </a:lnTo>
                    <a:lnTo>
                      <a:pt x="354" y="22"/>
                    </a:lnTo>
                    <a:lnTo>
                      <a:pt x="362" y="22"/>
                    </a:lnTo>
                    <a:lnTo>
                      <a:pt x="372" y="18"/>
                    </a:lnTo>
                    <a:lnTo>
                      <a:pt x="380" y="22"/>
                    </a:lnTo>
                    <a:lnTo>
                      <a:pt x="372" y="30"/>
                    </a:lnTo>
                    <a:lnTo>
                      <a:pt x="366" y="40"/>
                    </a:lnTo>
                    <a:lnTo>
                      <a:pt x="360" y="48"/>
                    </a:lnTo>
                    <a:lnTo>
                      <a:pt x="352" y="54"/>
                    </a:lnTo>
                    <a:lnTo>
                      <a:pt x="352" y="62"/>
                    </a:lnTo>
                    <a:lnTo>
                      <a:pt x="358" y="68"/>
                    </a:lnTo>
                    <a:lnTo>
                      <a:pt x="372" y="78"/>
                    </a:lnTo>
                    <a:lnTo>
                      <a:pt x="388" y="84"/>
                    </a:lnTo>
                    <a:lnTo>
                      <a:pt x="404" y="96"/>
                    </a:lnTo>
                    <a:lnTo>
                      <a:pt x="416" y="102"/>
                    </a:lnTo>
                    <a:lnTo>
                      <a:pt x="432" y="112"/>
                    </a:lnTo>
                    <a:lnTo>
                      <a:pt x="442" y="100"/>
                    </a:lnTo>
                    <a:lnTo>
                      <a:pt x="450" y="84"/>
                    </a:lnTo>
                    <a:lnTo>
                      <a:pt x="452" y="66"/>
                    </a:lnTo>
                    <a:lnTo>
                      <a:pt x="450" y="40"/>
                    </a:lnTo>
                    <a:lnTo>
                      <a:pt x="456" y="22"/>
                    </a:lnTo>
                    <a:lnTo>
                      <a:pt x="460" y="10"/>
                    </a:lnTo>
                    <a:lnTo>
                      <a:pt x="464" y="0"/>
                    </a:lnTo>
                    <a:lnTo>
                      <a:pt x="470" y="6"/>
                    </a:lnTo>
                    <a:lnTo>
                      <a:pt x="478" y="20"/>
                    </a:lnTo>
                    <a:lnTo>
                      <a:pt x="482" y="32"/>
                    </a:lnTo>
                    <a:lnTo>
                      <a:pt x="484" y="54"/>
                    </a:lnTo>
                    <a:lnTo>
                      <a:pt x="494" y="58"/>
                    </a:lnTo>
                    <a:lnTo>
                      <a:pt x="506" y="62"/>
                    </a:lnTo>
                    <a:lnTo>
                      <a:pt x="510" y="72"/>
                    </a:lnTo>
                    <a:lnTo>
                      <a:pt x="512" y="82"/>
                    </a:lnTo>
                    <a:lnTo>
                      <a:pt x="512" y="96"/>
                    </a:lnTo>
                    <a:lnTo>
                      <a:pt x="522" y="102"/>
                    </a:lnTo>
                    <a:lnTo>
                      <a:pt x="526" y="112"/>
                    </a:lnTo>
                    <a:lnTo>
                      <a:pt x="526" y="124"/>
                    </a:lnTo>
                    <a:lnTo>
                      <a:pt x="532" y="134"/>
                    </a:lnTo>
                    <a:lnTo>
                      <a:pt x="544" y="138"/>
                    </a:lnTo>
                    <a:lnTo>
                      <a:pt x="558" y="148"/>
                    </a:lnTo>
                    <a:lnTo>
                      <a:pt x="568" y="162"/>
                    </a:lnTo>
                    <a:lnTo>
                      <a:pt x="578" y="172"/>
                    </a:lnTo>
                    <a:lnTo>
                      <a:pt x="578" y="182"/>
                    </a:lnTo>
                    <a:lnTo>
                      <a:pt x="582" y="188"/>
                    </a:lnTo>
                    <a:lnTo>
                      <a:pt x="594" y="188"/>
                    </a:lnTo>
                    <a:lnTo>
                      <a:pt x="598" y="204"/>
                    </a:lnTo>
                    <a:lnTo>
                      <a:pt x="612" y="214"/>
                    </a:lnTo>
                    <a:lnTo>
                      <a:pt x="624" y="228"/>
                    </a:lnTo>
                    <a:lnTo>
                      <a:pt x="630" y="242"/>
                    </a:lnTo>
                    <a:lnTo>
                      <a:pt x="634" y="254"/>
                    </a:lnTo>
                    <a:lnTo>
                      <a:pt x="636" y="270"/>
                    </a:lnTo>
                    <a:lnTo>
                      <a:pt x="638" y="282"/>
                    </a:lnTo>
                    <a:lnTo>
                      <a:pt x="640" y="300"/>
                    </a:lnTo>
                    <a:lnTo>
                      <a:pt x="634" y="322"/>
                    </a:lnTo>
                    <a:lnTo>
                      <a:pt x="632" y="340"/>
                    </a:lnTo>
                    <a:lnTo>
                      <a:pt x="624" y="358"/>
                    </a:lnTo>
                    <a:lnTo>
                      <a:pt x="612" y="368"/>
                    </a:lnTo>
                    <a:lnTo>
                      <a:pt x="606" y="380"/>
                    </a:lnTo>
                    <a:lnTo>
                      <a:pt x="596" y="402"/>
                    </a:lnTo>
                    <a:lnTo>
                      <a:pt x="590" y="418"/>
                    </a:lnTo>
                    <a:lnTo>
                      <a:pt x="582" y="432"/>
                    </a:lnTo>
                    <a:lnTo>
                      <a:pt x="582" y="450"/>
                    </a:lnTo>
                    <a:lnTo>
                      <a:pt x="576" y="454"/>
                    </a:lnTo>
                    <a:lnTo>
                      <a:pt x="566" y="454"/>
                    </a:lnTo>
                    <a:lnTo>
                      <a:pt x="550" y="452"/>
                    </a:lnTo>
                    <a:lnTo>
                      <a:pt x="546" y="464"/>
                    </a:lnTo>
                    <a:lnTo>
                      <a:pt x="534" y="472"/>
                    </a:lnTo>
                    <a:lnTo>
                      <a:pt x="532" y="474"/>
                    </a:lnTo>
                    <a:lnTo>
                      <a:pt x="526" y="476"/>
                    </a:lnTo>
                    <a:lnTo>
                      <a:pt x="520" y="472"/>
                    </a:lnTo>
                    <a:lnTo>
                      <a:pt x="516" y="468"/>
                    </a:lnTo>
                    <a:lnTo>
                      <a:pt x="510" y="462"/>
                    </a:lnTo>
                    <a:lnTo>
                      <a:pt x="506" y="458"/>
                    </a:lnTo>
                    <a:lnTo>
                      <a:pt x="500" y="460"/>
                    </a:lnTo>
                    <a:lnTo>
                      <a:pt x="486" y="474"/>
                    </a:lnTo>
                    <a:lnTo>
                      <a:pt x="474" y="470"/>
                    </a:lnTo>
                    <a:lnTo>
                      <a:pt x="462" y="464"/>
                    </a:lnTo>
                    <a:lnTo>
                      <a:pt x="450" y="464"/>
                    </a:lnTo>
                    <a:lnTo>
                      <a:pt x="438" y="462"/>
                    </a:lnTo>
                    <a:lnTo>
                      <a:pt x="430" y="452"/>
                    </a:lnTo>
                    <a:lnTo>
                      <a:pt x="424" y="444"/>
                    </a:lnTo>
                    <a:lnTo>
                      <a:pt x="426" y="434"/>
                    </a:lnTo>
                    <a:lnTo>
                      <a:pt x="418" y="424"/>
                    </a:lnTo>
                    <a:lnTo>
                      <a:pt x="410" y="416"/>
                    </a:lnTo>
                    <a:lnTo>
                      <a:pt x="402" y="416"/>
                    </a:lnTo>
                    <a:lnTo>
                      <a:pt x="400" y="408"/>
                    </a:lnTo>
                    <a:lnTo>
                      <a:pt x="406" y="398"/>
                    </a:lnTo>
                    <a:lnTo>
                      <a:pt x="398" y="394"/>
                    </a:lnTo>
                    <a:lnTo>
                      <a:pt x="390" y="402"/>
                    </a:lnTo>
                    <a:lnTo>
                      <a:pt x="380" y="408"/>
                    </a:lnTo>
                    <a:lnTo>
                      <a:pt x="386" y="388"/>
                    </a:lnTo>
                    <a:lnTo>
                      <a:pt x="392" y="382"/>
                    </a:lnTo>
                    <a:lnTo>
                      <a:pt x="394" y="376"/>
                    </a:lnTo>
                    <a:lnTo>
                      <a:pt x="390" y="366"/>
                    </a:lnTo>
                    <a:lnTo>
                      <a:pt x="382" y="376"/>
                    </a:lnTo>
                    <a:lnTo>
                      <a:pt x="376" y="386"/>
                    </a:lnTo>
                    <a:lnTo>
                      <a:pt x="366" y="394"/>
                    </a:lnTo>
                    <a:lnTo>
                      <a:pt x="360" y="402"/>
                    </a:lnTo>
                    <a:lnTo>
                      <a:pt x="352" y="398"/>
                    </a:lnTo>
                    <a:lnTo>
                      <a:pt x="350" y="386"/>
                    </a:lnTo>
                    <a:lnTo>
                      <a:pt x="340" y="372"/>
                    </a:lnTo>
                    <a:lnTo>
                      <a:pt x="334" y="364"/>
                    </a:lnTo>
                    <a:lnTo>
                      <a:pt x="328" y="358"/>
                    </a:lnTo>
                    <a:lnTo>
                      <a:pt x="298" y="350"/>
                    </a:lnTo>
                    <a:lnTo>
                      <a:pt x="258" y="344"/>
                    </a:lnTo>
                    <a:lnTo>
                      <a:pt x="246" y="348"/>
                    </a:lnTo>
                    <a:lnTo>
                      <a:pt x="228" y="356"/>
                    </a:lnTo>
                    <a:lnTo>
                      <a:pt x="200" y="358"/>
                    </a:lnTo>
                    <a:lnTo>
                      <a:pt x="184" y="368"/>
                    </a:lnTo>
                    <a:lnTo>
                      <a:pt x="172" y="372"/>
                    </a:lnTo>
                    <a:lnTo>
                      <a:pt x="170" y="380"/>
                    </a:lnTo>
                    <a:lnTo>
                      <a:pt x="164" y="386"/>
                    </a:lnTo>
                    <a:lnTo>
                      <a:pt x="108" y="386"/>
                    </a:lnTo>
                    <a:lnTo>
                      <a:pt x="100" y="394"/>
                    </a:lnTo>
                    <a:lnTo>
                      <a:pt x="90" y="394"/>
                    </a:lnTo>
                    <a:lnTo>
                      <a:pt x="80" y="406"/>
                    </a:lnTo>
                    <a:lnTo>
                      <a:pt x="54" y="408"/>
                    </a:lnTo>
                    <a:lnTo>
                      <a:pt x="42" y="400"/>
                    </a:lnTo>
                    <a:lnTo>
                      <a:pt x="30" y="394"/>
                    </a:lnTo>
                    <a:lnTo>
                      <a:pt x="28" y="384"/>
                    </a:lnTo>
                    <a:lnTo>
                      <a:pt x="40" y="378"/>
                    </a:lnTo>
                    <a:lnTo>
                      <a:pt x="40" y="356"/>
                    </a:lnTo>
                    <a:lnTo>
                      <a:pt x="40" y="342"/>
                    </a:lnTo>
                    <a:lnTo>
                      <a:pt x="30" y="328"/>
                    </a:lnTo>
                    <a:lnTo>
                      <a:pt x="30" y="310"/>
                    </a:lnTo>
                    <a:lnTo>
                      <a:pt x="18" y="280"/>
                    </a:lnTo>
                    <a:lnTo>
                      <a:pt x="10" y="264"/>
                    </a:lnTo>
                    <a:lnTo>
                      <a:pt x="4" y="254"/>
                    </a:lnTo>
                    <a:lnTo>
                      <a:pt x="0" y="246"/>
                    </a:lnTo>
                    <a:lnTo>
                      <a:pt x="6" y="248"/>
                    </a:lnTo>
                    <a:lnTo>
                      <a:pt x="10" y="254"/>
                    </a:lnTo>
                    <a:lnTo>
                      <a:pt x="18" y="254"/>
                    </a:lnTo>
                    <a:lnTo>
                      <a:pt x="20" y="244"/>
                    </a:lnTo>
                    <a:lnTo>
                      <a:pt x="12" y="238"/>
                    </a:lnTo>
                    <a:lnTo>
                      <a:pt x="6" y="218"/>
                    </a:lnTo>
                    <a:lnTo>
                      <a:pt x="6" y="204"/>
                    </a:lnTo>
                    <a:lnTo>
                      <a:pt x="12" y="188"/>
                    </a:lnTo>
                    <a:lnTo>
                      <a:pt x="14" y="180"/>
                    </a:lnTo>
                    <a:lnTo>
                      <a:pt x="20" y="186"/>
                    </a:lnTo>
                    <a:lnTo>
                      <a:pt x="24" y="178"/>
                    </a:lnTo>
                    <a:lnTo>
                      <a:pt x="34" y="178"/>
                    </a:lnTo>
                    <a:lnTo>
                      <a:pt x="48" y="162"/>
                    </a:lnTo>
                    <a:lnTo>
                      <a:pt x="62" y="158"/>
                    </a:lnTo>
                    <a:lnTo>
                      <a:pt x="86" y="154"/>
                    </a:lnTo>
                    <a:lnTo>
                      <a:pt x="110" y="146"/>
                    </a:lnTo>
                    <a:lnTo>
                      <a:pt x="122" y="144"/>
                    </a:lnTo>
                    <a:lnTo>
                      <a:pt x="144" y="118"/>
                    </a:lnTo>
                    <a:lnTo>
                      <a:pt x="142" y="106"/>
                    </a:lnTo>
                    <a:lnTo>
                      <a:pt x="146" y="98"/>
                    </a:lnTo>
                    <a:lnTo>
                      <a:pt x="156" y="92"/>
                    </a:lnTo>
                    <a:lnTo>
                      <a:pt x="160" y="98"/>
                    </a:lnTo>
                    <a:lnTo>
                      <a:pt x="164" y="102"/>
                    </a:lnTo>
                    <a:lnTo>
                      <a:pt x="168" y="96"/>
                    </a:lnTo>
                    <a:lnTo>
                      <a:pt x="168" y="84"/>
                    </a:lnTo>
                    <a:lnTo>
                      <a:pt x="176" y="88"/>
                    </a:lnTo>
                    <a:lnTo>
                      <a:pt x="180" y="84"/>
                    </a:lnTo>
                    <a:lnTo>
                      <a:pt x="182" y="72"/>
                    </a:lnTo>
                    <a:lnTo>
                      <a:pt x="192" y="66"/>
                    </a:lnTo>
                    <a:lnTo>
                      <a:pt x="198" y="60"/>
                    </a:lnTo>
                    <a:lnTo>
                      <a:pt x="204" y="60"/>
                    </a:lnTo>
                    <a:lnTo>
                      <a:pt x="220" y="48"/>
                    </a:lnTo>
                    <a:lnTo>
                      <a:pt x="230" y="54"/>
                    </a:lnTo>
                    <a:lnTo>
                      <a:pt x="236" y="60"/>
                    </a:lnTo>
                    <a:lnTo>
                      <a:pt x="242" y="66"/>
                    </a:lnTo>
                    <a:lnTo>
                      <a:pt x="254" y="64"/>
                    </a:lnTo>
                    <a:lnTo>
                      <a:pt x="262" y="62"/>
                    </a:lnTo>
                    <a:lnTo>
                      <a:pt x="256" y="52"/>
                    </a:lnTo>
                    <a:lnTo>
                      <a:pt x="268" y="40"/>
                    </a:lnTo>
                    <a:lnTo>
                      <a:pt x="274" y="28"/>
                    </a:lnTo>
                    <a:lnTo>
                      <a:pt x="282" y="24"/>
                    </a:lnTo>
                    <a:lnTo>
                      <a:pt x="286" y="2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0" name="Freeform 259">
                <a:extLst>
                  <a:ext uri="{FF2B5EF4-FFF2-40B4-BE49-F238E27FC236}">
                    <a16:creationId xmlns:a16="http://schemas.microsoft.com/office/drawing/2014/main" id="{4E496433-C4D1-4718-BE12-081BC6BD5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0478" y="3599415"/>
                <a:ext cx="105566" cy="144777"/>
              </a:xfrm>
              <a:custGeom>
                <a:avLst/>
                <a:gdLst/>
                <a:ahLst/>
                <a:cxnLst>
                  <a:cxn ang="0">
                    <a:pos x="4" y="58"/>
                  </a:cxn>
                  <a:cxn ang="0">
                    <a:pos x="14" y="64"/>
                  </a:cxn>
                  <a:cxn ang="0">
                    <a:pos x="16" y="76"/>
                  </a:cxn>
                  <a:cxn ang="0">
                    <a:pos x="24" y="78"/>
                  </a:cxn>
                  <a:cxn ang="0">
                    <a:pos x="30" y="72"/>
                  </a:cxn>
                  <a:cxn ang="0">
                    <a:pos x="38" y="74"/>
                  </a:cxn>
                  <a:cxn ang="0">
                    <a:pos x="40" y="82"/>
                  </a:cxn>
                  <a:cxn ang="0">
                    <a:pos x="48" y="80"/>
                  </a:cxn>
                  <a:cxn ang="0">
                    <a:pos x="52" y="84"/>
                  </a:cxn>
                  <a:cxn ang="0">
                    <a:pos x="62" y="90"/>
                  </a:cxn>
                  <a:cxn ang="0">
                    <a:pos x="66" y="96"/>
                  </a:cxn>
                  <a:cxn ang="0">
                    <a:pos x="70" y="90"/>
                  </a:cxn>
                  <a:cxn ang="0">
                    <a:pos x="62" y="84"/>
                  </a:cxn>
                  <a:cxn ang="0">
                    <a:pos x="62" y="78"/>
                  </a:cxn>
                  <a:cxn ang="0">
                    <a:pos x="58" y="72"/>
                  </a:cxn>
                  <a:cxn ang="0">
                    <a:pos x="50" y="72"/>
                  </a:cxn>
                  <a:cxn ang="0">
                    <a:pos x="46" y="68"/>
                  </a:cxn>
                  <a:cxn ang="0">
                    <a:pos x="40" y="70"/>
                  </a:cxn>
                  <a:cxn ang="0">
                    <a:pos x="32" y="66"/>
                  </a:cxn>
                  <a:cxn ang="0">
                    <a:pos x="28" y="62"/>
                  </a:cxn>
                  <a:cxn ang="0">
                    <a:pos x="26" y="54"/>
                  </a:cxn>
                  <a:cxn ang="0">
                    <a:pos x="28" y="42"/>
                  </a:cxn>
                  <a:cxn ang="0">
                    <a:pos x="34" y="40"/>
                  </a:cxn>
                  <a:cxn ang="0">
                    <a:pos x="40" y="26"/>
                  </a:cxn>
                  <a:cxn ang="0">
                    <a:pos x="38" y="14"/>
                  </a:cxn>
                  <a:cxn ang="0">
                    <a:pos x="38" y="4"/>
                  </a:cxn>
                  <a:cxn ang="0">
                    <a:pos x="28" y="2"/>
                  </a:cxn>
                  <a:cxn ang="0">
                    <a:pos x="12" y="0"/>
                  </a:cxn>
                  <a:cxn ang="0">
                    <a:pos x="10" y="16"/>
                  </a:cxn>
                  <a:cxn ang="0">
                    <a:pos x="10" y="28"/>
                  </a:cxn>
                  <a:cxn ang="0">
                    <a:pos x="12" y="36"/>
                  </a:cxn>
                  <a:cxn ang="0">
                    <a:pos x="0" y="38"/>
                  </a:cxn>
                  <a:cxn ang="0">
                    <a:pos x="2" y="44"/>
                  </a:cxn>
                  <a:cxn ang="0">
                    <a:pos x="4" y="48"/>
                  </a:cxn>
                  <a:cxn ang="0">
                    <a:pos x="4" y="58"/>
                  </a:cxn>
                </a:cxnLst>
                <a:rect l="0" t="0" r="r" b="b"/>
                <a:pathLst>
                  <a:path w="70" h="96">
                    <a:moveTo>
                      <a:pt x="4" y="58"/>
                    </a:moveTo>
                    <a:lnTo>
                      <a:pt x="14" y="64"/>
                    </a:lnTo>
                    <a:lnTo>
                      <a:pt x="16" y="76"/>
                    </a:lnTo>
                    <a:lnTo>
                      <a:pt x="24" y="78"/>
                    </a:lnTo>
                    <a:lnTo>
                      <a:pt x="30" y="72"/>
                    </a:lnTo>
                    <a:lnTo>
                      <a:pt x="38" y="74"/>
                    </a:lnTo>
                    <a:lnTo>
                      <a:pt x="40" y="82"/>
                    </a:lnTo>
                    <a:lnTo>
                      <a:pt x="48" y="80"/>
                    </a:lnTo>
                    <a:lnTo>
                      <a:pt x="52" y="84"/>
                    </a:lnTo>
                    <a:lnTo>
                      <a:pt x="62" y="90"/>
                    </a:lnTo>
                    <a:lnTo>
                      <a:pt x="66" y="96"/>
                    </a:lnTo>
                    <a:lnTo>
                      <a:pt x="70" y="90"/>
                    </a:lnTo>
                    <a:lnTo>
                      <a:pt x="62" y="84"/>
                    </a:lnTo>
                    <a:lnTo>
                      <a:pt x="62" y="78"/>
                    </a:lnTo>
                    <a:lnTo>
                      <a:pt x="58" y="72"/>
                    </a:lnTo>
                    <a:lnTo>
                      <a:pt x="50" y="72"/>
                    </a:lnTo>
                    <a:lnTo>
                      <a:pt x="46" y="68"/>
                    </a:lnTo>
                    <a:lnTo>
                      <a:pt x="40" y="70"/>
                    </a:lnTo>
                    <a:lnTo>
                      <a:pt x="32" y="66"/>
                    </a:lnTo>
                    <a:lnTo>
                      <a:pt x="28" y="62"/>
                    </a:lnTo>
                    <a:lnTo>
                      <a:pt x="26" y="54"/>
                    </a:lnTo>
                    <a:lnTo>
                      <a:pt x="28" y="42"/>
                    </a:lnTo>
                    <a:lnTo>
                      <a:pt x="34" y="40"/>
                    </a:lnTo>
                    <a:lnTo>
                      <a:pt x="40" y="26"/>
                    </a:lnTo>
                    <a:lnTo>
                      <a:pt x="38" y="14"/>
                    </a:lnTo>
                    <a:lnTo>
                      <a:pt x="38" y="4"/>
                    </a:lnTo>
                    <a:lnTo>
                      <a:pt x="28" y="2"/>
                    </a:lnTo>
                    <a:lnTo>
                      <a:pt x="12" y="0"/>
                    </a:lnTo>
                    <a:lnTo>
                      <a:pt x="10" y="16"/>
                    </a:lnTo>
                    <a:lnTo>
                      <a:pt x="10" y="28"/>
                    </a:lnTo>
                    <a:lnTo>
                      <a:pt x="12" y="36"/>
                    </a:lnTo>
                    <a:lnTo>
                      <a:pt x="0" y="38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4" y="5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" name="Freeform 260">
                <a:extLst>
                  <a:ext uri="{FF2B5EF4-FFF2-40B4-BE49-F238E27FC236}">
                    <a16:creationId xmlns:a16="http://schemas.microsoft.com/office/drawing/2014/main" id="{D805407B-27D9-4E2D-A16D-EA9296E856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7138" y="3777370"/>
                <a:ext cx="63340" cy="69372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8" y="34"/>
                  </a:cxn>
                  <a:cxn ang="0">
                    <a:pos x="20" y="20"/>
                  </a:cxn>
                  <a:cxn ang="0">
                    <a:pos x="32" y="10"/>
                  </a:cxn>
                  <a:cxn ang="0">
                    <a:pos x="36" y="0"/>
                  </a:cxn>
                  <a:cxn ang="0">
                    <a:pos x="38" y="6"/>
                  </a:cxn>
                  <a:cxn ang="0">
                    <a:pos x="42" y="12"/>
                  </a:cxn>
                  <a:cxn ang="0">
                    <a:pos x="32" y="16"/>
                  </a:cxn>
                  <a:cxn ang="0">
                    <a:pos x="20" y="30"/>
                  </a:cxn>
                  <a:cxn ang="0">
                    <a:pos x="14" y="38"/>
                  </a:cxn>
                  <a:cxn ang="0">
                    <a:pos x="0" y="46"/>
                  </a:cxn>
                </a:cxnLst>
                <a:rect l="0" t="0" r="r" b="b"/>
                <a:pathLst>
                  <a:path w="42" h="46">
                    <a:moveTo>
                      <a:pt x="0" y="46"/>
                    </a:moveTo>
                    <a:lnTo>
                      <a:pt x="8" y="34"/>
                    </a:lnTo>
                    <a:lnTo>
                      <a:pt x="20" y="20"/>
                    </a:lnTo>
                    <a:lnTo>
                      <a:pt x="32" y="10"/>
                    </a:lnTo>
                    <a:lnTo>
                      <a:pt x="36" y="0"/>
                    </a:lnTo>
                    <a:lnTo>
                      <a:pt x="38" y="6"/>
                    </a:lnTo>
                    <a:lnTo>
                      <a:pt x="42" y="12"/>
                    </a:lnTo>
                    <a:lnTo>
                      <a:pt x="32" y="16"/>
                    </a:lnTo>
                    <a:lnTo>
                      <a:pt x="20" y="30"/>
                    </a:lnTo>
                    <a:lnTo>
                      <a:pt x="14" y="38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2" name="Freeform 261">
                <a:extLst>
                  <a:ext uri="{FF2B5EF4-FFF2-40B4-BE49-F238E27FC236}">
                    <a16:creationId xmlns:a16="http://schemas.microsoft.com/office/drawing/2014/main" id="{723C2F30-0093-41CC-AAA8-EEA5FC0E0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9218" y="3805127"/>
                <a:ext cx="111599" cy="90485"/>
              </a:xfrm>
              <a:custGeom>
                <a:avLst/>
                <a:gdLst/>
                <a:ahLst/>
                <a:cxnLst>
                  <a:cxn ang="0">
                    <a:pos x="58" y="58"/>
                  </a:cxn>
                  <a:cxn ang="0">
                    <a:pos x="40" y="60"/>
                  </a:cxn>
                  <a:cxn ang="0">
                    <a:pos x="34" y="48"/>
                  </a:cxn>
                  <a:cxn ang="0">
                    <a:pos x="34" y="38"/>
                  </a:cxn>
                  <a:cxn ang="0">
                    <a:pos x="40" y="36"/>
                  </a:cxn>
                  <a:cxn ang="0">
                    <a:pos x="32" y="30"/>
                  </a:cxn>
                  <a:cxn ang="0">
                    <a:pos x="24" y="32"/>
                  </a:cxn>
                  <a:cxn ang="0">
                    <a:pos x="18" y="34"/>
                  </a:cxn>
                  <a:cxn ang="0">
                    <a:pos x="12" y="36"/>
                  </a:cxn>
                  <a:cxn ang="0">
                    <a:pos x="8" y="44"/>
                  </a:cxn>
                  <a:cxn ang="0">
                    <a:pos x="4" y="50"/>
                  </a:cxn>
                  <a:cxn ang="0">
                    <a:pos x="0" y="38"/>
                  </a:cxn>
                  <a:cxn ang="0">
                    <a:pos x="4" y="28"/>
                  </a:cxn>
                  <a:cxn ang="0">
                    <a:pos x="14" y="24"/>
                  </a:cxn>
                  <a:cxn ang="0">
                    <a:pos x="22" y="20"/>
                  </a:cxn>
                  <a:cxn ang="0">
                    <a:pos x="26" y="14"/>
                  </a:cxn>
                  <a:cxn ang="0">
                    <a:pos x="32" y="22"/>
                  </a:cxn>
                  <a:cxn ang="0">
                    <a:pos x="36" y="24"/>
                  </a:cxn>
                  <a:cxn ang="0">
                    <a:pos x="42" y="18"/>
                  </a:cxn>
                  <a:cxn ang="0">
                    <a:pos x="50" y="8"/>
                  </a:cxn>
                  <a:cxn ang="0">
                    <a:pos x="54" y="10"/>
                  </a:cxn>
                  <a:cxn ang="0">
                    <a:pos x="58" y="10"/>
                  </a:cxn>
                  <a:cxn ang="0">
                    <a:pos x="58" y="4"/>
                  </a:cxn>
                  <a:cxn ang="0">
                    <a:pos x="62" y="0"/>
                  </a:cxn>
                  <a:cxn ang="0">
                    <a:pos x="68" y="6"/>
                  </a:cxn>
                  <a:cxn ang="0">
                    <a:pos x="72" y="14"/>
                  </a:cxn>
                  <a:cxn ang="0">
                    <a:pos x="74" y="28"/>
                  </a:cxn>
                  <a:cxn ang="0">
                    <a:pos x="74" y="42"/>
                  </a:cxn>
                  <a:cxn ang="0">
                    <a:pos x="66" y="44"/>
                  </a:cxn>
                  <a:cxn ang="0">
                    <a:pos x="64" y="36"/>
                  </a:cxn>
                  <a:cxn ang="0">
                    <a:pos x="58" y="42"/>
                  </a:cxn>
                  <a:cxn ang="0">
                    <a:pos x="54" y="46"/>
                  </a:cxn>
                  <a:cxn ang="0">
                    <a:pos x="58" y="58"/>
                  </a:cxn>
                </a:cxnLst>
                <a:rect l="0" t="0" r="r" b="b"/>
                <a:pathLst>
                  <a:path w="74" h="60">
                    <a:moveTo>
                      <a:pt x="58" y="58"/>
                    </a:moveTo>
                    <a:lnTo>
                      <a:pt x="40" y="60"/>
                    </a:lnTo>
                    <a:lnTo>
                      <a:pt x="34" y="48"/>
                    </a:lnTo>
                    <a:lnTo>
                      <a:pt x="34" y="38"/>
                    </a:lnTo>
                    <a:lnTo>
                      <a:pt x="40" y="36"/>
                    </a:lnTo>
                    <a:lnTo>
                      <a:pt x="32" y="30"/>
                    </a:lnTo>
                    <a:lnTo>
                      <a:pt x="24" y="32"/>
                    </a:lnTo>
                    <a:lnTo>
                      <a:pt x="18" y="34"/>
                    </a:lnTo>
                    <a:lnTo>
                      <a:pt x="12" y="36"/>
                    </a:lnTo>
                    <a:lnTo>
                      <a:pt x="8" y="44"/>
                    </a:lnTo>
                    <a:lnTo>
                      <a:pt x="4" y="50"/>
                    </a:lnTo>
                    <a:lnTo>
                      <a:pt x="0" y="38"/>
                    </a:lnTo>
                    <a:lnTo>
                      <a:pt x="4" y="28"/>
                    </a:lnTo>
                    <a:lnTo>
                      <a:pt x="14" y="24"/>
                    </a:lnTo>
                    <a:lnTo>
                      <a:pt x="22" y="20"/>
                    </a:lnTo>
                    <a:lnTo>
                      <a:pt x="26" y="14"/>
                    </a:lnTo>
                    <a:lnTo>
                      <a:pt x="32" y="22"/>
                    </a:lnTo>
                    <a:lnTo>
                      <a:pt x="36" y="24"/>
                    </a:lnTo>
                    <a:lnTo>
                      <a:pt x="42" y="18"/>
                    </a:lnTo>
                    <a:lnTo>
                      <a:pt x="50" y="8"/>
                    </a:lnTo>
                    <a:lnTo>
                      <a:pt x="54" y="10"/>
                    </a:lnTo>
                    <a:lnTo>
                      <a:pt x="58" y="10"/>
                    </a:lnTo>
                    <a:lnTo>
                      <a:pt x="58" y="4"/>
                    </a:lnTo>
                    <a:lnTo>
                      <a:pt x="62" y="0"/>
                    </a:lnTo>
                    <a:lnTo>
                      <a:pt x="68" y="6"/>
                    </a:lnTo>
                    <a:lnTo>
                      <a:pt x="72" y="14"/>
                    </a:lnTo>
                    <a:lnTo>
                      <a:pt x="74" y="28"/>
                    </a:lnTo>
                    <a:lnTo>
                      <a:pt x="74" y="42"/>
                    </a:lnTo>
                    <a:lnTo>
                      <a:pt x="66" y="44"/>
                    </a:lnTo>
                    <a:lnTo>
                      <a:pt x="64" y="36"/>
                    </a:lnTo>
                    <a:lnTo>
                      <a:pt x="58" y="42"/>
                    </a:lnTo>
                    <a:lnTo>
                      <a:pt x="54" y="46"/>
                    </a:lnTo>
                    <a:lnTo>
                      <a:pt x="58" y="5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" name="Freeform 262">
                <a:extLst>
                  <a:ext uri="{FF2B5EF4-FFF2-40B4-BE49-F238E27FC236}">
                    <a16:creationId xmlns:a16="http://schemas.microsoft.com/office/drawing/2014/main" id="{68375828-6D0D-4021-8CF1-12FCEB6D4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9060" y="3744192"/>
                <a:ext cx="27146" cy="3317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2" y="0"/>
                  </a:cxn>
                  <a:cxn ang="0">
                    <a:pos x="18" y="2"/>
                  </a:cxn>
                  <a:cxn ang="0">
                    <a:pos x="18" y="16"/>
                  </a:cxn>
                  <a:cxn ang="0">
                    <a:pos x="18" y="22"/>
                  </a:cxn>
                  <a:cxn ang="0">
                    <a:pos x="10" y="18"/>
                  </a:cxn>
                  <a:cxn ang="0">
                    <a:pos x="4" y="12"/>
                  </a:cxn>
                  <a:cxn ang="0">
                    <a:pos x="0" y="4"/>
                  </a:cxn>
                </a:cxnLst>
                <a:rect l="0" t="0" r="r" b="b"/>
                <a:pathLst>
                  <a:path w="18" h="22">
                    <a:moveTo>
                      <a:pt x="0" y="4"/>
                    </a:moveTo>
                    <a:lnTo>
                      <a:pt x="12" y="0"/>
                    </a:lnTo>
                    <a:lnTo>
                      <a:pt x="18" y="2"/>
                    </a:lnTo>
                    <a:lnTo>
                      <a:pt x="18" y="16"/>
                    </a:lnTo>
                    <a:lnTo>
                      <a:pt x="18" y="22"/>
                    </a:lnTo>
                    <a:lnTo>
                      <a:pt x="10" y="18"/>
                    </a:lnTo>
                    <a:lnTo>
                      <a:pt x="4" y="1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" name="Freeform 263">
                <a:extLst>
                  <a:ext uri="{FF2B5EF4-FFF2-40B4-BE49-F238E27FC236}">
                    <a16:creationId xmlns:a16="http://schemas.microsoft.com/office/drawing/2014/main" id="{E30D1B7A-D7E6-4BBA-9880-C89604065B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2542" y="3720062"/>
                <a:ext cx="30162" cy="361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2"/>
                  </a:cxn>
                  <a:cxn ang="0">
                    <a:pos x="20" y="10"/>
                  </a:cxn>
                  <a:cxn ang="0">
                    <a:pos x="18" y="22"/>
                  </a:cxn>
                  <a:cxn ang="0">
                    <a:pos x="12" y="24"/>
                  </a:cxn>
                  <a:cxn ang="0">
                    <a:pos x="6" y="10"/>
                  </a:cxn>
                  <a:cxn ang="0">
                    <a:pos x="2" y="6"/>
                  </a:cxn>
                  <a:cxn ang="0">
                    <a:pos x="0" y="0"/>
                  </a:cxn>
                </a:cxnLst>
                <a:rect l="0" t="0" r="r" b="b"/>
                <a:pathLst>
                  <a:path w="20" h="24">
                    <a:moveTo>
                      <a:pt x="0" y="0"/>
                    </a:moveTo>
                    <a:lnTo>
                      <a:pt x="10" y="2"/>
                    </a:lnTo>
                    <a:lnTo>
                      <a:pt x="20" y="10"/>
                    </a:lnTo>
                    <a:lnTo>
                      <a:pt x="18" y="22"/>
                    </a:lnTo>
                    <a:lnTo>
                      <a:pt x="12" y="24"/>
                    </a:lnTo>
                    <a:lnTo>
                      <a:pt x="6" y="10"/>
                    </a:lnTo>
                    <a:lnTo>
                      <a:pt x="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5" name="Freeform 264">
                <a:extLst>
                  <a:ext uri="{FF2B5EF4-FFF2-40B4-BE49-F238E27FC236}">
                    <a16:creationId xmlns:a16="http://schemas.microsoft.com/office/drawing/2014/main" id="{8907584A-1E29-448E-B134-BE041FB15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1753" y="3765305"/>
                <a:ext cx="33178" cy="301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0"/>
                  </a:cxn>
                  <a:cxn ang="0">
                    <a:pos x="0" y="20"/>
                  </a:cxn>
                  <a:cxn ang="0">
                    <a:pos x="6" y="16"/>
                  </a:cxn>
                  <a:cxn ang="0">
                    <a:pos x="18" y="8"/>
                  </a:cxn>
                  <a:cxn ang="0">
                    <a:pos x="22" y="2"/>
                  </a:cxn>
                  <a:cxn ang="0">
                    <a:pos x="14" y="0"/>
                  </a:cxn>
                  <a:cxn ang="0">
                    <a:pos x="8" y="2"/>
                  </a:cxn>
                  <a:cxn ang="0">
                    <a:pos x="0" y="0"/>
                  </a:cxn>
                </a:cxnLst>
                <a:rect l="0" t="0" r="r" b="b"/>
                <a:pathLst>
                  <a:path w="22" h="20">
                    <a:moveTo>
                      <a:pt x="0" y="0"/>
                    </a:moveTo>
                    <a:lnTo>
                      <a:pt x="0" y="10"/>
                    </a:lnTo>
                    <a:lnTo>
                      <a:pt x="0" y="20"/>
                    </a:lnTo>
                    <a:lnTo>
                      <a:pt x="6" y="16"/>
                    </a:lnTo>
                    <a:lnTo>
                      <a:pt x="18" y="8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" name="Freeform 265">
                <a:extLst>
                  <a:ext uri="{FF2B5EF4-FFF2-40B4-BE49-F238E27FC236}">
                    <a16:creationId xmlns:a16="http://schemas.microsoft.com/office/drawing/2014/main" id="{77443181-177A-4028-AD34-BD4EED1613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0801" y="3783402"/>
                <a:ext cx="36194" cy="42226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6" y="26"/>
                  </a:cxn>
                  <a:cxn ang="0">
                    <a:pos x="14" y="28"/>
                  </a:cxn>
                  <a:cxn ang="0">
                    <a:pos x="14" y="16"/>
                  </a:cxn>
                  <a:cxn ang="0">
                    <a:pos x="18" y="12"/>
                  </a:cxn>
                  <a:cxn ang="0">
                    <a:pos x="24" y="8"/>
                  </a:cxn>
                  <a:cxn ang="0">
                    <a:pos x="22" y="4"/>
                  </a:cxn>
                  <a:cxn ang="0">
                    <a:pos x="16" y="0"/>
                  </a:cxn>
                  <a:cxn ang="0">
                    <a:pos x="10" y="2"/>
                  </a:cxn>
                  <a:cxn ang="0">
                    <a:pos x="8" y="10"/>
                  </a:cxn>
                  <a:cxn ang="0">
                    <a:pos x="4" y="16"/>
                  </a:cxn>
                  <a:cxn ang="0">
                    <a:pos x="0" y="18"/>
                  </a:cxn>
                </a:cxnLst>
                <a:rect l="0" t="0" r="r" b="b"/>
                <a:pathLst>
                  <a:path w="24" h="28">
                    <a:moveTo>
                      <a:pt x="0" y="18"/>
                    </a:moveTo>
                    <a:lnTo>
                      <a:pt x="6" y="26"/>
                    </a:lnTo>
                    <a:lnTo>
                      <a:pt x="14" y="28"/>
                    </a:lnTo>
                    <a:lnTo>
                      <a:pt x="14" y="16"/>
                    </a:lnTo>
                    <a:lnTo>
                      <a:pt x="18" y="12"/>
                    </a:lnTo>
                    <a:lnTo>
                      <a:pt x="24" y="8"/>
                    </a:lnTo>
                    <a:lnTo>
                      <a:pt x="22" y="4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4" y="1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" name="Freeform 266">
                <a:extLst>
                  <a:ext uri="{FF2B5EF4-FFF2-40B4-BE49-F238E27FC236}">
                    <a16:creationId xmlns:a16="http://schemas.microsoft.com/office/drawing/2014/main" id="{1619D763-89AD-4043-9565-EB756337C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6510" y="3430509"/>
                <a:ext cx="45243" cy="81437"/>
              </a:xfrm>
              <a:custGeom>
                <a:avLst/>
                <a:gdLst/>
                <a:ahLst/>
                <a:cxnLst>
                  <a:cxn ang="0">
                    <a:pos x="30" y="4"/>
                  </a:cxn>
                  <a:cxn ang="0">
                    <a:pos x="26" y="18"/>
                  </a:cxn>
                  <a:cxn ang="0">
                    <a:pos x="22" y="28"/>
                  </a:cxn>
                  <a:cxn ang="0">
                    <a:pos x="20" y="36"/>
                  </a:cxn>
                  <a:cxn ang="0">
                    <a:pos x="16" y="48"/>
                  </a:cxn>
                  <a:cxn ang="0">
                    <a:pos x="10" y="54"/>
                  </a:cxn>
                  <a:cxn ang="0">
                    <a:pos x="4" y="42"/>
                  </a:cxn>
                  <a:cxn ang="0">
                    <a:pos x="0" y="26"/>
                  </a:cxn>
                  <a:cxn ang="0">
                    <a:pos x="8" y="12"/>
                  </a:cxn>
                  <a:cxn ang="0">
                    <a:pos x="18" y="4"/>
                  </a:cxn>
                  <a:cxn ang="0">
                    <a:pos x="22" y="0"/>
                  </a:cxn>
                  <a:cxn ang="0">
                    <a:pos x="30" y="4"/>
                  </a:cxn>
                </a:cxnLst>
                <a:rect l="0" t="0" r="r" b="b"/>
                <a:pathLst>
                  <a:path w="30" h="54">
                    <a:moveTo>
                      <a:pt x="30" y="4"/>
                    </a:moveTo>
                    <a:lnTo>
                      <a:pt x="26" y="18"/>
                    </a:lnTo>
                    <a:lnTo>
                      <a:pt x="22" y="28"/>
                    </a:lnTo>
                    <a:lnTo>
                      <a:pt x="20" y="36"/>
                    </a:lnTo>
                    <a:lnTo>
                      <a:pt x="16" y="48"/>
                    </a:lnTo>
                    <a:lnTo>
                      <a:pt x="10" y="54"/>
                    </a:lnTo>
                    <a:lnTo>
                      <a:pt x="4" y="42"/>
                    </a:lnTo>
                    <a:lnTo>
                      <a:pt x="0" y="26"/>
                    </a:lnTo>
                    <a:lnTo>
                      <a:pt x="8" y="12"/>
                    </a:lnTo>
                    <a:lnTo>
                      <a:pt x="18" y="4"/>
                    </a:lnTo>
                    <a:lnTo>
                      <a:pt x="22" y="0"/>
                    </a:lnTo>
                    <a:lnTo>
                      <a:pt x="30" y="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" name="Freeform 267">
                <a:extLst>
                  <a:ext uri="{FF2B5EF4-FFF2-40B4-BE49-F238E27FC236}">
                    <a16:creationId xmlns:a16="http://schemas.microsoft.com/office/drawing/2014/main" id="{454BC374-A9F8-4EF8-99AA-D82F99F50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2038" y="3560205"/>
                <a:ext cx="57307" cy="45243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20" y="0"/>
                  </a:cxn>
                  <a:cxn ang="0">
                    <a:pos x="30" y="0"/>
                  </a:cxn>
                  <a:cxn ang="0">
                    <a:pos x="38" y="2"/>
                  </a:cxn>
                  <a:cxn ang="0">
                    <a:pos x="34" y="8"/>
                  </a:cxn>
                  <a:cxn ang="0">
                    <a:pos x="30" y="14"/>
                  </a:cxn>
                  <a:cxn ang="0">
                    <a:pos x="30" y="24"/>
                  </a:cxn>
                  <a:cxn ang="0">
                    <a:pos x="22" y="26"/>
                  </a:cxn>
                  <a:cxn ang="0">
                    <a:pos x="16" y="30"/>
                  </a:cxn>
                  <a:cxn ang="0">
                    <a:pos x="6" y="28"/>
                  </a:cxn>
                  <a:cxn ang="0">
                    <a:pos x="0" y="20"/>
                  </a:cxn>
                  <a:cxn ang="0">
                    <a:pos x="0" y="10"/>
                  </a:cxn>
                  <a:cxn ang="0">
                    <a:pos x="10" y="6"/>
                  </a:cxn>
                </a:cxnLst>
                <a:rect l="0" t="0" r="r" b="b"/>
                <a:pathLst>
                  <a:path w="38" h="30">
                    <a:moveTo>
                      <a:pt x="10" y="6"/>
                    </a:moveTo>
                    <a:lnTo>
                      <a:pt x="20" y="0"/>
                    </a:lnTo>
                    <a:lnTo>
                      <a:pt x="30" y="0"/>
                    </a:lnTo>
                    <a:lnTo>
                      <a:pt x="38" y="2"/>
                    </a:lnTo>
                    <a:lnTo>
                      <a:pt x="34" y="8"/>
                    </a:lnTo>
                    <a:lnTo>
                      <a:pt x="30" y="14"/>
                    </a:lnTo>
                    <a:lnTo>
                      <a:pt x="30" y="24"/>
                    </a:lnTo>
                    <a:lnTo>
                      <a:pt x="22" y="26"/>
                    </a:lnTo>
                    <a:lnTo>
                      <a:pt x="16" y="30"/>
                    </a:lnTo>
                    <a:lnTo>
                      <a:pt x="6" y="28"/>
                    </a:lnTo>
                    <a:lnTo>
                      <a:pt x="0" y="20"/>
                    </a:lnTo>
                    <a:lnTo>
                      <a:pt x="0" y="1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" name="Freeform 268">
                <a:extLst>
                  <a:ext uri="{FF2B5EF4-FFF2-40B4-BE49-F238E27FC236}">
                    <a16:creationId xmlns:a16="http://schemas.microsoft.com/office/drawing/2014/main" id="{D0C28A72-3309-4189-A6AE-C24D3F5898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0050" y="2878549"/>
                <a:ext cx="138744" cy="117631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8" y="6"/>
                  </a:cxn>
                  <a:cxn ang="0">
                    <a:pos x="48" y="16"/>
                  </a:cxn>
                  <a:cxn ang="0">
                    <a:pos x="66" y="26"/>
                  </a:cxn>
                  <a:cxn ang="0">
                    <a:pos x="76" y="30"/>
                  </a:cxn>
                  <a:cxn ang="0">
                    <a:pos x="84" y="24"/>
                  </a:cxn>
                  <a:cxn ang="0">
                    <a:pos x="90" y="24"/>
                  </a:cxn>
                  <a:cxn ang="0">
                    <a:pos x="84" y="30"/>
                  </a:cxn>
                  <a:cxn ang="0">
                    <a:pos x="88" y="36"/>
                  </a:cxn>
                  <a:cxn ang="0">
                    <a:pos x="92" y="40"/>
                  </a:cxn>
                  <a:cxn ang="0">
                    <a:pos x="84" y="46"/>
                  </a:cxn>
                  <a:cxn ang="0">
                    <a:pos x="80" y="48"/>
                  </a:cxn>
                  <a:cxn ang="0">
                    <a:pos x="74" y="46"/>
                  </a:cxn>
                  <a:cxn ang="0">
                    <a:pos x="68" y="48"/>
                  </a:cxn>
                  <a:cxn ang="0">
                    <a:pos x="58" y="52"/>
                  </a:cxn>
                  <a:cxn ang="0">
                    <a:pos x="52" y="60"/>
                  </a:cxn>
                  <a:cxn ang="0">
                    <a:pos x="52" y="66"/>
                  </a:cxn>
                  <a:cxn ang="0">
                    <a:pos x="44" y="62"/>
                  </a:cxn>
                  <a:cxn ang="0">
                    <a:pos x="36" y="56"/>
                  </a:cxn>
                  <a:cxn ang="0">
                    <a:pos x="28" y="54"/>
                  </a:cxn>
                  <a:cxn ang="0">
                    <a:pos x="24" y="56"/>
                  </a:cxn>
                  <a:cxn ang="0">
                    <a:pos x="22" y="60"/>
                  </a:cxn>
                  <a:cxn ang="0">
                    <a:pos x="16" y="56"/>
                  </a:cxn>
                  <a:cxn ang="0">
                    <a:pos x="10" y="54"/>
                  </a:cxn>
                  <a:cxn ang="0">
                    <a:pos x="8" y="58"/>
                  </a:cxn>
                  <a:cxn ang="0">
                    <a:pos x="10" y="64"/>
                  </a:cxn>
                  <a:cxn ang="0">
                    <a:pos x="16" y="66"/>
                  </a:cxn>
                  <a:cxn ang="0">
                    <a:pos x="14" y="72"/>
                  </a:cxn>
                  <a:cxn ang="0">
                    <a:pos x="8" y="74"/>
                  </a:cxn>
                  <a:cxn ang="0">
                    <a:pos x="2" y="78"/>
                  </a:cxn>
                  <a:cxn ang="0">
                    <a:pos x="2" y="68"/>
                  </a:cxn>
                  <a:cxn ang="0">
                    <a:pos x="0" y="60"/>
                  </a:cxn>
                  <a:cxn ang="0">
                    <a:pos x="0" y="52"/>
                  </a:cxn>
                  <a:cxn ang="0">
                    <a:pos x="6" y="50"/>
                  </a:cxn>
                  <a:cxn ang="0">
                    <a:pos x="10" y="44"/>
                  </a:cxn>
                  <a:cxn ang="0">
                    <a:pos x="10" y="38"/>
                  </a:cxn>
                  <a:cxn ang="0">
                    <a:pos x="16" y="38"/>
                  </a:cxn>
                  <a:cxn ang="0">
                    <a:pos x="22" y="42"/>
                  </a:cxn>
                  <a:cxn ang="0">
                    <a:pos x="28" y="40"/>
                  </a:cxn>
                  <a:cxn ang="0">
                    <a:pos x="30" y="16"/>
                  </a:cxn>
                  <a:cxn ang="0">
                    <a:pos x="30" y="0"/>
                  </a:cxn>
                </a:cxnLst>
                <a:rect l="0" t="0" r="r" b="b"/>
                <a:pathLst>
                  <a:path w="92" h="78">
                    <a:moveTo>
                      <a:pt x="30" y="0"/>
                    </a:moveTo>
                    <a:lnTo>
                      <a:pt x="38" y="6"/>
                    </a:lnTo>
                    <a:lnTo>
                      <a:pt x="48" y="16"/>
                    </a:lnTo>
                    <a:lnTo>
                      <a:pt x="66" y="26"/>
                    </a:lnTo>
                    <a:lnTo>
                      <a:pt x="76" y="30"/>
                    </a:lnTo>
                    <a:lnTo>
                      <a:pt x="84" y="24"/>
                    </a:lnTo>
                    <a:lnTo>
                      <a:pt x="90" y="24"/>
                    </a:lnTo>
                    <a:lnTo>
                      <a:pt x="84" y="30"/>
                    </a:lnTo>
                    <a:lnTo>
                      <a:pt x="88" y="36"/>
                    </a:lnTo>
                    <a:lnTo>
                      <a:pt x="92" y="40"/>
                    </a:lnTo>
                    <a:lnTo>
                      <a:pt x="84" y="46"/>
                    </a:lnTo>
                    <a:lnTo>
                      <a:pt x="80" y="48"/>
                    </a:lnTo>
                    <a:lnTo>
                      <a:pt x="74" y="46"/>
                    </a:lnTo>
                    <a:lnTo>
                      <a:pt x="68" y="48"/>
                    </a:lnTo>
                    <a:lnTo>
                      <a:pt x="58" y="52"/>
                    </a:lnTo>
                    <a:lnTo>
                      <a:pt x="52" y="60"/>
                    </a:lnTo>
                    <a:lnTo>
                      <a:pt x="52" y="66"/>
                    </a:lnTo>
                    <a:lnTo>
                      <a:pt x="44" y="62"/>
                    </a:lnTo>
                    <a:lnTo>
                      <a:pt x="36" y="56"/>
                    </a:lnTo>
                    <a:lnTo>
                      <a:pt x="28" y="54"/>
                    </a:lnTo>
                    <a:lnTo>
                      <a:pt x="24" y="56"/>
                    </a:lnTo>
                    <a:lnTo>
                      <a:pt x="22" y="60"/>
                    </a:lnTo>
                    <a:lnTo>
                      <a:pt x="16" y="56"/>
                    </a:lnTo>
                    <a:lnTo>
                      <a:pt x="10" y="54"/>
                    </a:lnTo>
                    <a:lnTo>
                      <a:pt x="8" y="58"/>
                    </a:lnTo>
                    <a:lnTo>
                      <a:pt x="10" y="64"/>
                    </a:lnTo>
                    <a:lnTo>
                      <a:pt x="16" y="66"/>
                    </a:lnTo>
                    <a:lnTo>
                      <a:pt x="14" y="72"/>
                    </a:lnTo>
                    <a:lnTo>
                      <a:pt x="8" y="74"/>
                    </a:lnTo>
                    <a:lnTo>
                      <a:pt x="2" y="78"/>
                    </a:lnTo>
                    <a:lnTo>
                      <a:pt x="2" y="68"/>
                    </a:lnTo>
                    <a:lnTo>
                      <a:pt x="0" y="60"/>
                    </a:lnTo>
                    <a:lnTo>
                      <a:pt x="0" y="52"/>
                    </a:lnTo>
                    <a:lnTo>
                      <a:pt x="6" y="50"/>
                    </a:lnTo>
                    <a:lnTo>
                      <a:pt x="10" y="44"/>
                    </a:lnTo>
                    <a:lnTo>
                      <a:pt x="10" y="38"/>
                    </a:lnTo>
                    <a:lnTo>
                      <a:pt x="16" y="38"/>
                    </a:lnTo>
                    <a:lnTo>
                      <a:pt x="22" y="42"/>
                    </a:lnTo>
                    <a:lnTo>
                      <a:pt x="28" y="40"/>
                    </a:lnTo>
                    <a:lnTo>
                      <a:pt x="30" y="1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" name="Freeform 269">
                <a:extLst>
                  <a:ext uri="{FF2B5EF4-FFF2-40B4-BE49-F238E27FC236}">
                    <a16:creationId xmlns:a16="http://schemas.microsoft.com/office/drawing/2014/main" id="{90CF3AC8-D45E-4A68-BEAD-9C47B0A1D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6063" y="3192231"/>
                <a:ext cx="60324" cy="39210"/>
              </a:xfrm>
              <a:custGeom>
                <a:avLst/>
                <a:gdLst/>
                <a:ahLst/>
                <a:cxnLst>
                  <a:cxn ang="0">
                    <a:pos x="30" y="16"/>
                  </a:cxn>
                  <a:cxn ang="0">
                    <a:pos x="24" y="14"/>
                  </a:cxn>
                  <a:cxn ang="0">
                    <a:pos x="18" y="18"/>
                  </a:cxn>
                  <a:cxn ang="0">
                    <a:pos x="14" y="26"/>
                  </a:cxn>
                  <a:cxn ang="0">
                    <a:pos x="6" y="24"/>
                  </a:cxn>
                  <a:cxn ang="0">
                    <a:pos x="6" y="18"/>
                  </a:cxn>
                  <a:cxn ang="0">
                    <a:pos x="0" y="14"/>
                  </a:cxn>
                  <a:cxn ang="0">
                    <a:pos x="8" y="8"/>
                  </a:cxn>
                  <a:cxn ang="0">
                    <a:pos x="16" y="8"/>
                  </a:cxn>
                  <a:cxn ang="0">
                    <a:pos x="24" y="6"/>
                  </a:cxn>
                  <a:cxn ang="0">
                    <a:pos x="28" y="0"/>
                  </a:cxn>
                  <a:cxn ang="0">
                    <a:pos x="36" y="0"/>
                  </a:cxn>
                  <a:cxn ang="0">
                    <a:pos x="40" y="6"/>
                  </a:cxn>
                  <a:cxn ang="0">
                    <a:pos x="38" y="8"/>
                  </a:cxn>
                  <a:cxn ang="0">
                    <a:pos x="34" y="14"/>
                  </a:cxn>
                  <a:cxn ang="0">
                    <a:pos x="30" y="16"/>
                  </a:cxn>
                </a:cxnLst>
                <a:rect l="0" t="0" r="r" b="b"/>
                <a:pathLst>
                  <a:path w="40" h="26">
                    <a:moveTo>
                      <a:pt x="30" y="16"/>
                    </a:moveTo>
                    <a:lnTo>
                      <a:pt x="24" y="14"/>
                    </a:lnTo>
                    <a:lnTo>
                      <a:pt x="18" y="18"/>
                    </a:lnTo>
                    <a:lnTo>
                      <a:pt x="14" y="26"/>
                    </a:lnTo>
                    <a:lnTo>
                      <a:pt x="6" y="24"/>
                    </a:lnTo>
                    <a:lnTo>
                      <a:pt x="6" y="18"/>
                    </a:lnTo>
                    <a:lnTo>
                      <a:pt x="0" y="14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24" y="6"/>
                    </a:lnTo>
                    <a:lnTo>
                      <a:pt x="28" y="0"/>
                    </a:lnTo>
                    <a:lnTo>
                      <a:pt x="36" y="0"/>
                    </a:lnTo>
                    <a:lnTo>
                      <a:pt x="40" y="6"/>
                    </a:lnTo>
                    <a:lnTo>
                      <a:pt x="38" y="8"/>
                    </a:lnTo>
                    <a:lnTo>
                      <a:pt x="34" y="14"/>
                    </a:lnTo>
                    <a:lnTo>
                      <a:pt x="30" y="16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1" name="Freeform 270">
                <a:extLst>
                  <a:ext uri="{FF2B5EF4-FFF2-40B4-BE49-F238E27FC236}">
                    <a16:creationId xmlns:a16="http://schemas.microsoft.com/office/drawing/2014/main" id="{12D20F3A-6B57-4315-984C-46E9717124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2723" y="3201280"/>
                <a:ext cx="57307" cy="75404"/>
              </a:xfrm>
              <a:custGeom>
                <a:avLst/>
                <a:gdLst/>
                <a:ahLst/>
                <a:cxnLst>
                  <a:cxn ang="0">
                    <a:pos x="4" y="12"/>
                  </a:cxn>
                  <a:cxn ang="0">
                    <a:pos x="10" y="8"/>
                  </a:cxn>
                  <a:cxn ang="0">
                    <a:pos x="16" y="0"/>
                  </a:cxn>
                  <a:cxn ang="0">
                    <a:pos x="24" y="0"/>
                  </a:cxn>
                  <a:cxn ang="0">
                    <a:pos x="28" y="6"/>
                  </a:cxn>
                  <a:cxn ang="0">
                    <a:pos x="34" y="10"/>
                  </a:cxn>
                  <a:cxn ang="0">
                    <a:pos x="38" y="16"/>
                  </a:cxn>
                  <a:cxn ang="0">
                    <a:pos x="36" y="24"/>
                  </a:cxn>
                  <a:cxn ang="0">
                    <a:pos x="32" y="26"/>
                  </a:cxn>
                  <a:cxn ang="0">
                    <a:pos x="30" y="32"/>
                  </a:cxn>
                  <a:cxn ang="0">
                    <a:pos x="30" y="40"/>
                  </a:cxn>
                  <a:cxn ang="0">
                    <a:pos x="26" y="50"/>
                  </a:cxn>
                  <a:cxn ang="0">
                    <a:pos x="18" y="48"/>
                  </a:cxn>
                  <a:cxn ang="0">
                    <a:pos x="18" y="44"/>
                  </a:cxn>
                  <a:cxn ang="0">
                    <a:pos x="20" y="36"/>
                  </a:cxn>
                  <a:cxn ang="0">
                    <a:pos x="12" y="36"/>
                  </a:cxn>
                  <a:cxn ang="0">
                    <a:pos x="14" y="30"/>
                  </a:cxn>
                  <a:cxn ang="0">
                    <a:pos x="18" y="24"/>
                  </a:cxn>
                  <a:cxn ang="0">
                    <a:pos x="18" y="20"/>
                  </a:cxn>
                  <a:cxn ang="0">
                    <a:pos x="16" y="14"/>
                  </a:cxn>
                  <a:cxn ang="0">
                    <a:pos x="8" y="16"/>
                  </a:cxn>
                  <a:cxn ang="0">
                    <a:pos x="0" y="18"/>
                  </a:cxn>
                  <a:cxn ang="0">
                    <a:pos x="4" y="12"/>
                  </a:cxn>
                </a:cxnLst>
                <a:rect l="0" t="0" r="r" b="b"/>
                <a:pathLst>
                  <a:path w="38" h="50">
                    <a:moveTo>
                      <a:pt x="4" y="12"/>
                    </a:moveTo>
                    <a:lnTo>
                      <a:pt x="10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8" y="6"/>
                    </a:lnTo>
                    <a:lnTo>
                      <a:pt x="34" y="10"/>
                    </a:lnTo>
                    <a:lnTo>
                      <a:pt x="38" y="16"/>
                    </a:lnTo>
                    <a:lnTo>
                      <a:pt x="36" y="24"/>
                    </a:lnTo>
                    <a:lnTo>
                      <a:pt x="32" y="26"/>
                    </a:lnTo>
                    <a:lnTo>
                      <a:pt x="30" y="32"/>
                    </a:lnTo>
                    <a:lnTo>
                      <a:pt x="30" y="40"/>
                    </a:lnTo>
                    <a:lnTo>
                      <a:pt x="26" y="50"/>
                    </a:lnTo>
                    <a:lnTo>
                      <a:pt x="18" y="48"/>
                    </a:lnTo>
                    <a:lnTo>
                      <a:pt x="18" y="44"/>
                    </a:lnTo>
                    <a:lnTo>
                      <a:pt x="20" y="36"/>
                    </a:lnTo>
                    <a:lnTo>
                      <a:pt x="12" y="36"/>
                    </a:lnTo>
                    <a:lnTo>
                      <a:pt x="14" y="30"/>
                    </a:lnTo>
                    <a:lnTo>
                      <a:pt x="18" y="24"/>
                    </a:lnTo>
                    <a:lnTo>
                      <a:pt x="18" y="20"/>
                    </a:lnTo>
                    <a:lnTo>
                      <a:pt x="16" y="14"/>
                    </a:lnTo>
                    <a:lnTo>
                      <a:pt x="8" y="16"/>
                    </a:lnTo>
                    <a:lnTo>
                      <a:pt x="0" y="18"/>
                    </a:lnTo>
                    <a:lnTo>
                      <a:pt x="4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" name="Freeform 271">
                <a:extLst>
                  <a:ext uri="{FF2B5EF4-FFF2-40B4-BE49-F238E27FC236}">
                    <a16:creationId xmlns:a16="http://schemas.microsoft.com/office/drawing/2014/main" id="{9E551743-E100-41EB-AFA2-48FBF04DD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8918" y="2990147"/>
                <a:ext cx="262408" cy="223197"/>
              </a:xfrm>
              <a:custGeom>
                <a:avLst/>
                <a:gdLst/>
                <a:ahLst/>
                <a:cxnLst>
                  <a:cxn ang="0">
                    <a:pos x="12" y="128"/>
                  </a:cxn>
                  <a:cxn ang="0">
                    <a:pos x="32" y="112"/>
                  </a:cxn>
                  <a:cxn ang="0">
                    <a:pos x="60" y="110"/>
                  </a:cxn>
                  <a:cxn ang="0">
                    <a:pos x="80" y="100"/>
                  </a:cxn>
                  <a:cxn ang="0">
                    <a:pos x="92" y="82"/>
                  </a:cxn>
                  <a:cxn ang="0">
                    <a:pos x="100" y="80"/>
                  </a:cxn>
                  <a:cxn ang="0">
                    <a:pos x="110" y="82"/>
                  </a:cxn>
                  <a:cxn ang="0">
                    <a:pos x="140" y="52"/>
                  </a:cxn>
                  <a:cxn ang="0">
                    <a:pos x="144" y="30"/>
                  </a:cxn>
                  <a:cxn ang="0">
                    <a:pos x="146" y="10"/>
                  </a:cxn>
                  <a:cxn ang="0">
                    <a:pos x="160" y="12"/>
                  </a:cxn>
                  <a:cxn ang="0">
                    <a:pos x="158" y="2"/>
                  </a:cxn>
                  <a:cxn ang="0">
                    <a:pos x="166" y="10"/>
                  </a:cxn>
                  <a:cxn ang="0">
                    <a:pos x="172" y="28"/>
                  </a:cxn>
                  <a:cxn ang="0">
                    <a:pos x="168" y="48"/>
                  </a:cxn>
                  <a:cxn ang="0">
                    <a:pos x="158" y="66"/>
                  </a:cxn>
                  <a:cxn ang="0">
                    <a:pos x="154" y="86"/>
                  </a:cxn>
                  <a:cxn ang="0">
                    <a:pos x="152" y="98"/>
                  </a:cxn>
                  <a:cxn ang="0">
                    <a:pos x="152" y="108"/>
                  </a:cxn>
                  <a:cxn ang="0">
                    <a:pos x="148" y="118"/>
                  </a:cxn>
                  <a:cxn ang="0">
                    <a:pos x="138" y="116"/>
                  </a:cxn>
                  <a:cxn ang="0">
                    <a:pos x="126" y="116"/>
                  </a:cxn>
                  <a:cxn ang="0">
                    <a:pos x="126" y="128"/>
                  </a:cxn>
                  <a:cxn ang="0">
                    <a:pos x="116" y="126"/>
                  </a:cxn>
                  <a:cxn ang="0">
                    <a:pos x="102" y="126"/>
                  </a:cxn>
                  <a:cxn ang="0">
                    <a:pos x="90" y="122"/>
                  </a:cxn>
                  <a:cxn ang="0">
                    <a:pos x="92" y="132"/>
                  </a:cxn>
                  <a:cxn ang="0">
                    <a:pos x="80" y="144"/>
                  </a:cxn>
                  <a:cxn ang="0">
                    <a:pos x="68" y="140"/>
                  </a:cxn>
                  <a:cxn ang="0">
                    <a:pos x="70" y="130"/>
                  </a:cxn>
                  <a:cxn ang="0">
                    <a:pos x="56" y="124"/>
                  </a:cxn>
                  <a:cxn ang="0">
                    <a:pos x="38" y="130"/>
                  </a:cxn>
                  <a:cxn ang="0">
                    <a:pos x="18" y="134"/>
                  </a:cxn>
                  <a:cxn ang="0">
                    <a:pos x="2" y="138"/>
                  </a:cxn>
                </a:cxnLst>
                <a:rect l="0" t="0" r="r" b="b"/>
                <a:pathLst>
                  <a:path w="174" h="148">
                    <a:moveTo>
                      <a:pt x="0" y="134"/>
                    </a:moveTo>
                    <a:lnTo>
                      <a:pt x="12" y="128"/>
                    </a:lnTo>
                    <a:lnTo>
                      <a:pt x="26" y="118"/>
                    </a:lnTo>
                    <a:lnTo>
                      <a:pt x="32" y="112"/>
                    </a:lnTo>
                    <a:lnTo>
                      <a:pt x="44" y="110"/>
                    </a:lnTo>
                    <a:lnTo>
                      <a:pt x="60" y="110"/>
                    </a:lnTo>
                    <a:lnTo>
                      <a:pt x="76" y="110"/>
                    </a:lnTo>
                    <a:lnTo>
                      <a:pt x="80" y="100"/>
                    </a:lnTo>
                    <a:lnTo>
                      <a:pt x="88" y="90"/>
                    </a:lnTo>
                    <a:lnTo>
                      <a:pt x="92" y="82"/>
                    </a:lnTo>
                    <a:lnTo>
                      <a:pt x="98" y="74"/>
                    </a:lnTo>
                    <a:lnTo>
                      <a:pt x="100" y="80"/>
                    </a:lnTo>
                    <a:lnTo>
                      <a:pt x="100" y="86"/>
                    </a:lnTo>
                    <a:lnTo>
                      <a:pt x="110" y="82"/>
                    </a:lnTo>
                    <a:lnTo>
                      <a:pt x="126" y="72"/>
                    </a:lnTo>
                    <a:lnTo>
                      <a:pt x="140" y="52"/>
                    </a:lnTo>
                    <a:lnTo>
                      <a:pt x="146" y="36"/>
                    </a:lnTo>
                    <a:lnTo>
                      <a:pt x="144" y="30"/>
                    </a:lnTo>
                    <a:lnTo>
                      <a:pt x="142" y="18"/>
                    </a:lnTo>
                    <a:lnTo>
                      <a:pt x="146" y="10"/>
                    </a:lnTo>
                    <a:lnTo>
                      <a:pt x="150" y="8"/>
                    </a:lnTo>
                    <a:lnTo>
                      <a:pt x="160" y="12"/>
                    </a:lnTo>
                    <a:lnTo>
                      <a:pt x="162" y="6"/>
                    </a:lnTo>
                    <a:lnTo>
                      <a:pt x="158" y="2"/>
                    </a:lnTo>
                    <a:lnTo>
                      <a:pt x="164" y="0"/>
                    </a:lnTo>
                    <a:lnTo>
                      <a:pt x="166" y="10"/>
                    </a:lnTo>
                    <a:lnTo>
                      <a:pt x="166" y="18"/>
                    </a:lnTo>
                    <a:lnTo>
                      <a:pt x="172" y="28"/>
                    </a:lnTo>
                    <a:lnTo>
                      <a:pt x="174" y="36"/>
                    </a:lnTo>
                    <a:lnTo>
                      <a:pt x="168" y="48"/>
                    </a:lnTo>
                    <a:lnTo>
                      <a:pt x="160" y="58"/>
                    </a:lnTo>
                    <a:lnTo>
                      <a:pt x="158" y="66"/>
                    </a:lnTo>
                    <a:lnTo>
                      <a:pt x="158" y="80"/>
                    </a:lnTo>
                    <a:lnTo>
                      <a:pt x="154" y="86"/>
                    </a:lnTo>
                    <a:lnTo>
                      <a:pt x="152" y="96"/>
                    </a:lnTo>
                    <a:lnTo>
                      <a:pt x="152" y="98"/>
                    </a:lnTo>
                    <a:lnTo>
                      <a:pt x="152" y="102"/>
                    </a:lnTo>
                    <a:lnTo>
                      <a:pt x="152" y="108"/>
                    </a:lnTo>
                    <a:lnTo>
                      <a:pt x="152" y="110"/>
                    </a:lnTo>
                    <a:lnTo>
                      <a:pt x="148" y="118"/>
                    </a:lnTo>
                    <a:lnTo>
                      <a:pt x="142" y="122"/>
                    </a:lnTo>
                    <a:lnTo>
                      <a:pt x="138" y="116"/>
                    </a:lnTo>
                    <a:lnTo>
                      <a:pt x="132" y="114"/>
                    </a:lnTo>
                    <a:lnTo>
                      <a:pt x="126" y="116"/>
                    </a:lnTo>
                    <a:lnTo>
                      <a:pt x="128" y="124"/>
                    </a:lnTo>
                    <a:lnTo>
                      <a:pt x="126" y="128"/>
                    </a:lnTo>
                    <a:lnTo>
                      <a:pt x="118" y="122"/>
                    </a:lnTo>
                    <a:lnTo>
                      <a:pt x="116" y="126"/>
                    </a:lnTo>
                    <a:lnTo>
                      <a:pt x="110" y="126"/>
                    </a:lnTo>
                    <a:lnTo>
                      <a:pt x="102" y="126"/>
                    </a:lnTo>
                    <a:lnTo>
                      <a:pt x="92" y="126"/>
                    </a:lnTo>
                    <a:lnTo>
                      <a:pt x="90" y="122"/>
                    </a:lnTo>
                    <a:lnTo>
                      <a:pt x="88" y="126"/>
                    </a:lnTo>
                    <a:lnTo>
                      <a:pt x="92" y="132"/>
                    </a:lnTo>
                    <a:lnTo>
                      <a:pt x="84" y="136"/>
                    </a:lnTo>
                    <a:lnTo>
                      <a:pt x="80" y="144"/>
                    </a:lnTo>
                    <a:lnTo>
                      <a:pt x="74" y="148"/>
                    </a:lnTo>
                    <a:lnTo>
                      <a:pt x="68" y="140"/>
                    </a:lnTo>
                    <a:lnTo>
                      <a:pt x="62" y="136"/>
                    </a:lnTo>
                    <a:lnTo>
                      <a:pt x="70" y="130"/>
                    </a:lnTo>
                    <a:lnTo>
                      <a:pt x="72" y="124"/>
                    </a:lnTo>
                    <a:lnTo>
                      <a:pt x="56" y="124"/>
                    </a:lnTo>
                    <a:lnTo>
                      <a:pt x="50" y="128"/>
                    </a:lnTo>
                    <a:lnTo>
                      <a:pt x="38" y="130"/>
                    </a:lnTo>
                    <a:lnTo>
                      <a:pt x="28" y="134"/>
                    </a:lnTo>
                    <a:lnTo>
                      <a:pt x="18" y="134"/>
                    </a:lnTo>
                    <a:lnTo>
                      <a:pt x="10" y="140"/>
                    </a:lnTo>
                    <a:lnTo>
                      <a:pt x="2" y="138"/>
                    </a:lnTo>
                    <a:lnTo>
                      <a:pt x="0" y="13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3" name="Freeform 272">
                <a:extLst>
                  <a:ext uri="{FF2B5EF4-FFF2-40B4-BE49-F238E27FC236}">
                    <a16:creationId xmlns:a16="http://schemas.microsoft.com/office/drawing/2014/main" id="{A036881C-B3C0-472A-9747-4FE7086C6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7319" y="3077616"/>
                <a:ext cx="75404" cy="108582"/>
              </a:xfrm>
              <a:custGeom>
                <a:avLst/>
                <a:gdLst/>
                <a:ahLst/>
                <a:cxnLst>
                  <a:cxn ang="0">
                    <a:pos x="2" y="32"/>
                  </a:cxn>
                  <a:cxn ang="0">
                    <a:pos x="2" y="28"/>
                  </a:cxn>
                  <a:cxn ang="0">
                    <a:pos x="8" y="30"/>
                  </a:cxn>
                  <a:cxn ang="0">
                    <a:pos x="12" y="28"/>
                  </a:cxn>
                  <a:cxn ang="0">
                    <a:pos x="10" y="22"/>
                  </a:cxn>
                  <a:cxn ang="0">
                    <a:pos x="6" y="20"/>
                  </a:cxn>
                  <a:cxn ang="0">
                    <a:pos x="10" y="6"/>
                  </a:cxn>
                  <a:cxn ang="0">
                    <a:pos x="20" y="2"/>
                  </a:cxn>
                  <a:cxn ang="0">
                    <a:pos x="30" y="0"/>
                  </a:cxn>
                  <a:cxn ang="0">
                    <a:pos x="38" y="8"/>
                  </a:cxn>
                  <a:cxn ang="0">
                    <a:pos x="44" y="18"/>
                  </a:cxn>
                  <a:cxn ang="0">
                    <a:pos x="48" y="30"/>
                  </a:cxn>
                  <a:cxn ang="0">
                    <a:pos x="50" y="40"/>
                  </a:cxn>
                  <a:cxn ang="0">
                    <a:pos x="48" y="54"/>
                  </a:cxn>
                  <a:cxn ang="0">
                    <a:pos x="50" y="54"/>
                  </a:cxn>
                  <a:cxn ang="0">
                    <a:pos x="50" y="56"/>
                  </a:cxn>
                  <a:cxn ang="0">
                    <a:pos x="46" y="58"/>
                  </a:cxn>
                  <a:cxn ang="0">
                    <a:pos x="38" y="62"/>
                  </a:cxn>
                  <a:cxn ang="0">
                    <a:pos x="34" y="64"/>
                  </a:cxn>
                  <a:cxn ang="0">
                    <a:pos x="28" y="60"/>
                  </a:cxn>
                  <a:cxn ang="0">
                    <a:pos x="24" y="64"/>
                  </a:cxn>
                  <a:cxn ang="0">
                    <a:pos x="16" y="70"/>
                  </a:cxn>
                  <a:cxn ang="0">
                    <a:pos x="12" y="68"/>
                  </a:cxn>
                  <a:cxn ang="0">
                    <a:pos x="2" y="72"/>
                  </a:cxn>
                  <a:cxn ang="0">
                    <a:pos x="0" y="66"/>
                  </a:cxn>
                  <a:cxn ang="0">
                    <a:pos x="2" y="58"/>
                  </a:cxn>
                  <a:cxn ang="0">
                    <a:pos x="2" y="48"/>
                  </a:cxn>
                  <a:cxn ang="0">
                    <a:pos x="6" y="46"/>
                  </a:cxn>
                  <a:cxn ang="0">
                    <a:pos x="6" y="38"/>
                  </a:cxn>
                  <a:cxn ang="0">
                    <a:pos x="2" y="32"/>
                  </a:cxn>
                </a:cxnLst>
                <a:rect l="0" t="0" r="r" b="b"/>
                <a:pathLst>
                  <a:path w="50" h="72">
                    <a:moveTo>
                      <a:pt x="2" y="32"/>
                    </a:moveTo>
                    <a:lnTo>
                      <a:pt x="2" y="28"/>
                    </a:lnTo>
                    <a:lnTo>
                      <a:pt x="8" y="30"/>
                    </a:lnTo>
                    <a:lnTo>
                      <a:pt x="12" y="28"/>
                    </a:lnTo>
                    <a:lnTo>
                      <a:pt x="10" y="22"/>
                    </a:lnTo>
                    <a:lnTo>
                      <a:pt x="6" y="20"/>
                    </a:lnTo>
                    <a:lnTo>
                      <a:pt x="10" y="6"/>
                    </a:lnTo>
                    <a:lnTo>
                      <a:pt x="20" y="2"/>
                    </a:lnTo>
                    <a:lnTo>
                      <a:pt x="30" y="0"/>
                    </a:lnTo>
                    <a:lnTo>
                      <a:pt x="38" y="8"/>
                    </a:lnTo>
                    <a:lnTo>
                      <a:pt x="44" y="18"/>
                    </a:lnTo>
                    <a:lnTo>
                      <a:pt x="48" y="30"/>
                    </a:lnTo>
                    <a:lnTo>
                      <a:pt x="50" y="40"/>
                    </a:lnTo>
                    <a:lnTo>
                      <a:pt x="48" y="54"/>
                    </a:lnTo>
                    <a:lnTo>
                      <a:pt x="50" y="54"/>
                    </a:lnTo>
                    <a:lnTo>
                      <a:pt x="50" y="56"/>
                    </a:lnTo>
                    <a:lnTo>
                      <a:pt x="46" y="58"/>
                    </a:lnTo>
                    <a:lnTo>
                      <a:pt x="38" y="62"/>
                    </a:lnTo>
                    <a:lnTo>
                      <a:pt x="34" y="64"/>
                    </a:lnTo>
                    <a:lnTo>
                      <a:pt x="28" y="60"/>
                    </a:lnTo>
                    <a:lnTo>
                      <a:pt x="24" y="64"/>
                    </a:lnTo>
                    <a:lnTo>
                      <a:pt x="16" y="70"/>
                    </a:lnTo>
                    <a:lnTo>
                      <a:pt x="12" y="68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2" y="58"/>
                    </a:lnTo>
                    <a:lnTo>
                      <a:pt x="2" y="48"/>
                    </a:lnTo>
                    <a:lnTo>
                      <a:pt x="6" y="46"/>
                    </a:lnTo>
                    <a:lnTo>
                      <a:pt x="6" y="38"/>
                    </a:lnTo>
                    <a:lnTo>
                      <a:pt x="2" y="3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4" name="Freeform 273">
                <a:extLst>
                  <a:ext uri="{FF2B5EF4-FFF2-40B4-BE49-F238E27FC236}">
                    <a16:creationId xmlns:a16="http://schemas.microsoft.com/office/drawing/2014/main" id="{C6CDDB62-07F7-42FC-A6ED-07A99D4972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82076" y="2950937"/>
                <a:ext cx="147793" cy="144777"/>
              </a:xfrm>
              <a:custGeom>
                <a:avLst/>
                <a:gdLst/>
                <a:ahLst/>
                <a:cxnLst>
                  <a:cxn ang="0">
                    <a:pos x="24" y="92"/>
                  </a:cxn>
                  <a:cxn ang="0">
                    <a:pos x="12" y="94"/>
                  </a:cxn>
                  <a:cxn ang="0">
                    <a:pos x="8" y="88"/>
                  </a:cxn>
                  <a:cxn ang="0">
                    <a:pos x="12" y="80"/>
                  </a:cxn>
                  <a:cxn ang="0">
                    <a:pos x="12" y="70"/>
                  </a:cxn>
                  <a:cxn ang="0">
                    <a:pos x="16" y="60"/>
                  </a:cxn>
                  <a:cxn ang="0">
                    <a:pos x="6" y="60"/>
                  </a:cxn>
                  <a:cxn ang="0">
                    <a:pos x="0" y="56"/>
                  </a:cxn>
                  <a:cxn ang="0">
                    <a:pos x="6" y="48"/>
                  </a:cxn>
                  <a:cxn ang="0">
                    <a:pos x="22" y="38"/>
                  </a:cxn>
                  <a:cxn ang="0">
                    <a:pos x="28" y="32"/>
                  </a:cxn>
                  <a:cxn ang="0">
                    <a:pos x="36" y="24"/>
                  </a:cxn>
                  <a:cxn ang="0">
                    <a:pos x="40" y="22"/>
                  </a:cxn>
                  <a:cxn ang="0">
                    <a:pos x="50" y="26"/>
                  </a:cxn>
                  <a:cxn ang="0">
                    <a:pos x="60" y="24"/>
                  </a:cxn>
                  <a:cxn ang="0">
                    <a:pos x="62" y="16"/>
                  </a:cxn>
                  <a:cxn ang="0">
                    <a:pos x="72" y="16"/>
                  </a:cxn>
                  <a:cxn ang="0">
                    <a:pos x="80" y="10"/>
                  </a:cxn>
                  <a:cxn ang="0">
                    <a:pos x="82" y="4"/>
                  </a:cxn>
                  <a:cxn ang="0">
                    <a:pos x="88" y="0"/>
                  </a:cxn>
                  <a:cxn ang="0">
                    <a:pos x="98" y="8"/>
                  </a:cxn>
                  <a:cxn ang="0">
                    <a:pos x="92" y="12"/>
                  </a:cxn>
                  <a:cxn ang="0">
                    <a:pos x="84" y="18"/>
                  </a:cxn>
                  <a:cxn ang="0">
                    <a:pos x="80" y="28"/>
                  </a:cxn>
                  <a:cxn ang="0">
                    <a:pos x="78" y="38"/>
                  </a:cxn>
                  <a:cxn ang="0">
                    <a:pos x="76" y="42"/>
                  </a:cxn>
                  <a:cxn ang="0">
                    <a:pos x="68" y="46"/>
                  </a:cxn>
                  <a:cxn ang="0">
                    <a:pos x="52" y="52"/>
                  </a:cxn>
                  <a:cxn ang="0">
                    <a:pos x="48" y="58"/>
                  </a:cxn>
                  <a:cxn ang="0">
                    <a:pos x="48" y="66"/>
                  </a:cxn>
                  <a:cxn ang="0">
                    <a:pos x="52" y="76"/>
                  </a:cxn>
                  <a:cxn ang="0">
                    <a:pos x="56" y="80"/>
                  </a:cxn>
                  <a:cxn ang="0">
                    <a:pos x="60" y="84"/>
                  </a:cxn>
                  <a:cxn ang="0">
                    <a:pos x="50" y="86"/>
                  </a:cxn>
                  <a:cxn ang="0">
                    <a:pos x="40" y="90"/>
                  </a:cxn>
                  <a:cxn ang="0">
                    <a:pos x="36" y="96"/>
                  </a:cxn>
                  <a:cxn ang="0">
                    <a:pos x="24" y="92"/>
                  </a:cxn>
                </a:cxnLst>
                <a:rect l="0" t="0" r="r" b="b"/>
                <a:pathLst>
                  <a:path w="98" h="96">
                    <a:moveTo>
                      <a:pt x="24" y="92"/>
                    </a:moveTo>
                    <a:lnTo>
                      <a:pt x="12" y="94"/>
                    </a:lnTo>
                    <a:lnTo>
                      <a:pt x="8" y="88"/>
                    </a:lnTo>
                    <a:lnTo>
                      <a:pt x="12" y="80"/>
                    </a:lnTo>
                    <a:lnTo>
                      <a:pt x="12" y="70"/>
                    </a:lnTo>
                    <a:lnTo>
                      <a:pt x="16" y="60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6" y="48"/>
                    </a:lnTo>
                    <a:lnTo>
                      <a:pt x="22" y="38"/>
                    </a:lnTo>
                    <a:lnTo>
                      <a:pt x="28" y="32"/>
                    </a:lnTo>
                    <a:lnTo>
                      <a:pt x="36" y="24"/>
                    </a:lnTo>
                    <a:lnTo>
                      <a:pt x="40" y="22"/>
                    </a:lnTo>
                    <a:lnTo>
                      <a:pt x="50" y="26"/>
                    </a:lnTo>
                    <a:lnTo>
                      <a:pt x="60" y="24"/>
                    </a:lnTo>
                    <a:lnTo>
                      <a:pt x="62" y="16"/>
                    </a:lnTo>
                    <a:lnTo>
                      <a:pt x="72" y="16"/>
                    </a:lnTo>
                    <a:lnTo>
                      <a:pt x="80" y="10"/>
                    </a:lnTo>
                    <a:lnTo>
                      <a:pt x="82" y="4"/>
                    </a:lnTo>
                    <a:lnTo>
                      <a:pt x="88" y="0"/>
                    </a:lnTo>
                    <a:lnTo>
                      <a:pt x="98" y="8"/>
                    </a:lnTo>
                    <a:lnTo>
                      <a:pt x="92" y="12"/>
                    </a:lnTo>
                    <a:lnTo>
                      <a:pt x="84" y="18"/>
                    </a:lnTo>
                    <a:lnTo>
                      <a:pt x="80" y="28"/>
                    </a:lnTo>
                    <a:lnTo>
                      <a:pt x="78" y="38"/>
                    </a:lnTo>
                    <a:lnTo>
                      <a:pt x="76" y="42"/>
                    </a:lnTo>
                    <a:lnTo>
                      <a:pt x="68" y="46"/>
                    </a:lnTo>
                    <a:lnTo>
                      <a:pt x="52" y="52"/>
                    </a:lnTo>
                    <a:lnTo>
                      <a:pt x="48" y="58"/>
                    </a:lnTo>
                    <a:lnTo>
                      <a:pt x="48" y="66"/>
                    </a:lnTo>
                    <a:lnTo>
                      <a:pt x="52" y="76"/>
                    </a:lnTo>
                    <a:lnTo>
                      <a:pt x="56" y="80"/>
                    </a:lnTo>
                    <a:lnTo>
                      <a:pt x="60" y="84"/>
                    </a:lnTo>
                    <a:lnTo>
                      <a:pt x="50" y="86"/>
                    </a:lnTo>
                    <a:lnTo>
                      <a:pt x="40" y="90"/>
                    </a:lnTo>
                    <a:lnTo>
                      <a:pt x="36" y="96"/>
                    </a:lnTo>
                    <a:lnTo>
                      <a:pt x="24" y="9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5" name="Freeform 274">
                <a:extLst>
                  <a:ext uri="{FF2B5EF4-FFF2-40B4-BE49-F238E27FC236}">
                    <a16:creationId xmlns:a16="http://schemas.microsoft.com/office/drawing/2014/main" id="{5DBFC1B7-2798-457B-A92B-BB5742953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3540" y="2625190"/>
                <a:ext cx="1465863" cy="922950"/>
              </a:xfrm>
              <a:custGeom>
                <a:avLst/>
                <a:gdLst/>
                <a:ahLst/>
                <a:cxnLst>
                  <a:cxn ang="0">
                    <a:pos x="108" y="176"/>
                  </a:cxn>
                  <a:cxn ang="0">
                    <a:pos x="170" y="134"/>
                  </a:cxn>
                  <a:cxn ang="0">
                    <a:pos x="210" y="104"/>
                  </a:cxn>
                  <a:cxn ang="0">
                    <a:pos x="258" y="116"/>
                  </a:cxn>
                  <a:cxn ang="0">
                    <a:pos x="278" y="170"/>
                  </a:cxn>
                  <a:cxn ang="0">
                    <a:pos x="358" y="212"/>
                  </a:cxn>
                  <a:cxn ang="0">
                    <a:pos x="506" y="240"/>
                  </a:cxn>
                  <a:cxn ang="0">
                    <a:pos x="608" y="200"/>
                  </a:cxn>
                  <a:cxn ang="0">
                    <a:pos x="654" y="164"/>
                  </a:cxn>
                  <a:cxn ang="0">
                    <a:pos x="736" y="144"/>
                  </a:cxn>
                  <a:cxn ang="0">
                    <a:pos x="668" y="116"/>
                  </a:cxn>
                  <a:cxn ang="0">
                    <a:pos x="714" y="76"/>
                  </a:cxn>
                  <a:cxn ang="0">
                    <a:pos x="750" y="20"/>
                  </a:cxn>
                  <a:cxn ang="0">
                    <a:pos x="798" y="0"/>
                  </a:cxn>
                  <a:cxn ang="0">
                    <a:pos x="856" y="68"/>
                  </a:cxn>
                  <a:cxn ang="0">
                    <a:pos x="908" y="100"/>
                  </a:cxn>
                  <a:cxn ang="0">
                    <a:pos x="970" y="110"/>
                  </a:cxn>
                  <a:cxn ang="0">
                    <a:pos x="934" y="174"/>
                  </a:cxn>
                  <a:cxn ang="0">
                    <a:pos x="896" y="216"/>
                  </a:cxn>
                  <a:cxn ang="0">
                    <a:pos x="848" y="238"/>
                  </a:cxn>
                  <a:cxn ang="0">
                    <a:pos x="798" y="274"/>
                  </a:cxn>
                  <a:cxn ang="0">
                    <a:pos x="772" y="266"/>
                  </a:cxn>
                  <a:cxn ang="0">
                    <a:pos x="724" y="286"/>
                  </a:cxn>
                  <a:cxn ang="0">
                    <a:pos x="720" y="316"/>
                  </a:cxn>
                  <a:cxn ang="0">
                    <a:pos x="758" y="316"/>
                  </a:cxn>
                  <a:cxn ang="0">
                    <a:pos x="752" y="334"/>
                  </a:cxn>
                  <a:cxn ang="0">
                    <a:pos x="736" y="372"/>
                  </a:cxn>
                  <a:cxn ang="0">
                    <a:pos x="766" y="422"/>
                  </a:cxn>
                  <a:cxn ang="0">
                    <a:pos x="760" y="438"/>
                  </a:cxn>
                  <a:cxn ang="0">
                    <a:pos x="766" y="450"/>
                  </a:cxn>
                  <a:cxn ang="0">
                    <a:pos x="714" y="542"/>
                  </a:cxn>
                  <a:cxn ang="0">
                    <a:pos x="638" y="568"/>
                  </a:cxn>
                  <a:cxn ang="0">
                    <a:pos x="586" y="596"/>
                  </a:cxn>
                  <a:cxn ang="0">
                    <a:pos x="576" y="594"/>
                  </a:cxn>
                  <a:cxn ang="0">
                    <a:pos x="528" y="590"/>
                  </a:cxn>
                  <a:cxn ang="0">
                    <a:pos x="492" y="576"/>
                  </a:cxn>
                  <a:cxn ang="0">
                    <a:pos x="450" y="590"/>
                  </a:cxn>
                  <a:cxn ang="0">
                    <a:pos x="420" y="594"/>
                  </a:cxn>
                  <a:cxn ang="0">
                    <a:pos x="402" y="552"/>
                  </a:cxn>
                  <a:cxn ang="0">
                    <a:pos x="392" y="490"/>
                  </a:cxn>
                  <a:cxn ang="0">
                    <a:pos x="352" y="464"/>
                  </a:cxn>
                  <a:cxn ang="0">
                    <a:pos x="292" y="488"/>
                  </a:cxn>
                  <a:cxn ang="0">
                    <a:pos x="230" y="488"/>
                  </a:cxn>
                  <a:cxn ang="0">
                    <a:pos x="146" y="456"/>
                  </a:cxn>
                  <a:cxn ang="0">
                    <a:pos x="80" y="418"/>
                  </a:cxn>
                  <a:cxn ang="0">
                    <a:pos x="84" y="380"/>
                  </a:cxn>
                  <a:cxn ang="0">
                    <a:pos x="70" y="352"/>
                  </a:cxn>
                  <a:cxn ang="0">
                    <a:pos x="20" y="318"/>
                  </a:cxn>
                  <a:cxn ang="0">
                    <a:pos x="2" y="284"/>
                  </a:cxn>
                  <a:cxn ang="0">
                    <a:pos x="32" y="266"/>
                  </a:cxn>
                  <a:cxn ang="0">
                    <a:pos x="102" y="232"/>
                  </a:cxn>
                </a:cxnLst>
                <a:rect l="0" t="0" r="r" b="b"/>
                <a:pathLst>
                  <a:path w="972" h="612">
                    <a:moveTo>
                      <a:pt x="108" y="228"/>
                    </a:moveTo>
                    <a:lnTo>
                      <a:pt x="108" y="218"/>
                    </a:lnTo>
                    <a:lnTo>
                      <a:pt x="116" y="210"/>
                    </a:lnTo>
                    <a:lnTo>
                      <a:pt x="110" y="194"/>
                    </a:lnTo>
                    <a:lnTo>
                      <a:pt x="108" y="176"/>
                    </a:lnTo>
                    <a:lnTo>
                      <a:pt x="120" y="170"/>
                    </a:lnTo>
                    <a:lnTo>
                      <a:pt x="138" y="170"/>
                    </a:lnTo>
                    <a:lnTo>
                      <a:pt x="142" y="156"/>
                    </a:lnTo>
                    <a:lnTo>
                      <a:pt x="152" y="132"/>
                    </a:lnTo>
                    <a:lnTo>
                      <a:pt x="170" y="134"/>
                    </a:lnTo>
                    <a:lnTo>
                      <a:pt x="184" y="134"/>
                    </a:lnTo>
                    <a:lnTo>
                      <a:pt x="194" y="132"/>
                    </a:lnTo>
                    <a:lnTo>
                      <a:pt x="194" y="118"/>
                    </a:lnTo>
                    <a:lnTo>
                      <a:pt x="198" y="104"/>
                    </a:lnTo>
                    <a:lnTo>
                      <a:pt x="210" y="104"/>
                    </a:lnTo>
                    <a:lnTo>
                      <a:pt x="212" y="94"/>
                    </a:lnTo>
                    <a:lnTo>
                      <a:pt x="228" y="94"/>
                    </a:lnTo>
                    <a:lnTo>
                      <a:pt x="232" y="104"/>
                    </a:lnTo>
                    <a:lnTo>
                      <a:pt x="242" y="114"/>
                    </a:lnTo>
                    <a:lnTo>
                      <a:pt x="258" y="116"/>
                    </a:lnTo>
                    <a:lnTo>
                      <a:pt x="272" y="130"/>
                    </a:lnTo>
                    <a:lnTo>
                      <a:pt x="280" y="142"/>
                    </a:lnTo>
                    <a:lnTo>
                      <a:pt x="280" y="150"/>
                    </a:lnTo>
                    <a:lnTo>
                      <a:pt x="274" y="158"/>
                    </a:lnTo>
                    <a:lnTo>
                      <a:pt x="278" y="170"/>
                    </a:lnTo>
                    <a:lnTo>
                      <a:pt x="286" y="174"/>
                    </a:lnTo>
                    <a:lnTo>
                      <a:pt x="320" y="176"/>
                    </a:lnTo>
                    <a:lnTo>
                      <a:pt x="330" y="186"/>
                    </a:lnTo>
                    <a:lnTo>
                      <a:pt x="352" y="198"/>
                    </a:lnTo>
                    <a:lnTo>
                      <a:pt x="358" y="212"/>
                    </a:lnTo>
                    <a:lnTo>
                      <a:pt x="364" y="220"/>
                    </a:lnTo>
                    <a:lnTo>
                      <a:pt x="418" y="222"/>
                    </a:lnTo>
                    <a:lnTo>
                      <a:pt x="446" y="224"/>
                    </a:lnTo>
                    <a:lnTo>
                      <a:pt x="470" y="236"/>
                    </a:lnTo>
                    <a:lnTo>
                      <a:pt x="506" y="240"/>
                    </a:lnTo>
                    <a:lnTo>
                      <a:pt x="528" y="226"/>
                    </a:lnTo>
                    <a:lnTo>
                      <a:pt x="572" y="226"/>
                    </a:lnTo>
                    <a:lnTo>
                      <a:pt x="590" y="216"/>
                    </a:lnTo>
                    <a:lnTo>
                      <a:pt x="590" y="210"/>
                    </a:lnTo>
                    <a:lnTo>
                      <a:pt x="608" y="200"/>
                    </a:lnTo>
                    <a:lnTo>
                      <a:pt x="602" y="188"/>
                    </a:lnTo>
                    <a:lnTo>
                      <a:pt x="608" y="176"/>
                    </a:lnTo>
                    <a:lnTo>
                      <a:pt x="622" y="176"/>
                    </a:lnTo>
                    <a:lnTo>
                      <a:pt x="640" y="178"/>
                    </a:lnTo>
                    <a:lnTo>
                      <a:pt x="654" y="164"/>
                    </a:lnTo>
                    <a:lnTo>
                      <a:pt x="670" y="164"/>
                    </a:lnTo>
                    <a:lnTo>
                      <a:pt x="688" y="150"/>
                    </a:lnTo>
                    <a:lnTo>
                      <a:pt x="708" y="142"/>
                    </a:lnTo>
                    <a:lnTo>
                      <a:pt x="720" y="142"/>
                    </a:lnTo>
                    <a:lnTo>
                      <a:pt x="736" y="144"/>
                    </a:lnTo>
                    <a:lnTo>
                      <a:pt x="734" y="134"/>
                    </a:lnTo>
                    <a:lnTo>
                      <a:pt x="714" y="114"/>
                    </a:lnTo>
                    <a:lnTo>
                      <a:pt x="704" y="112"/>
                    </a:lnTo>
                    <a:lnTo>
                      <a:pt x="696" y="118"/>
                    </a:lnTo>
                    <a:lnTo>
                      <a:pt x="668" y="116"/>
                    </a:lnTo>
                    <a:lnTo>
                      <a:pt x="672" y="102"/>
                    </a:lnTo>
                    <a:lnTo>
                      <a:pt x="680" y="84"/>
                    </a:lnTo>
                    <a:lnTo>
                      <a:pt x="686" y="76"/>
                    </a:lnTo>
                    <a:lnTo>
                      <a:pt x="704" y="86"/>
                    </a:lnTo>
                    <a:lnTo>
                      <a:pt x="714" y="76"/>
                    </a:lnTo>
                    <a:lnTo>
                      <a:pt x="726" y="74"/>
                    </a:lnTo>
                    <a:lnTo>
                      <a:pt x="730" y="58"/>
                    </a:lnTo>
                    <a:lnTo>
                      <a:pt x="740" y="40"/>
                    </a:lnTo>
                    <a:lnTo>
                      <a:pt x="750" y="34"/>
                    </a:lnTo>
                    <a:lnTo>
                      <a:pt x="750" y="20"/>
                    </a:lnTo>
                    <a:lnTo>
                      <a:pt x="738" y="18"/>
                    </a:lnTo>
                    <a:lnTo>
                      <a:pt x="740" y="10"/>
                    </a:lnTo>
                    <a:lnTo>
                      <a:pt x="754" y="4"/>
                    </a:lnTo>
                    <a:lnTo>
                      <a:pt x="780" y="2"/>
                    </a:lnTo>
                    <a:lnTo>
                      <a:pt x="798" y="0"/>
                    </a:lnTo>
                    <a:lnTo>
                      <a:pt x="814" y="6"/>
                    </a:lnTo>
                    <a:lnTo>
                      <a:pt x="828" y="12"/>
                    </a:lnTo>
                    <a:lnTo>
                      <a:pt x="840" y="32"/>
                    </a:lnTo>
                    <a:lnTo>
                      <a:pt x="848" y="52"/>
                    </a:lnTo>
                    <a:lnTo>
                      <a:pt x="856" y="68"/>
                    </a:lnTo>
                    <a:lnTo>
                      <a:pt x="862" y="84"/>
                    </a:lnTo>
                    <a:lnTo>
                      <a:pt x="878" y="84"/>
                    </a:lnTo>
                    <a:lnTo>
                      <a:pt x="888" y="90"/>
                    </a:lnTo>
                    <a:lnTo>
                      <a:pt x="902" y="98"/>
                    </a:lnTo>
                    <a:lnTo>
                      <a:pt x="908" y="100"/>
                    </a:lnTo>
                    <a:lnTo>
                      <a:pt x="912" y="120"/>
                    </a:lnTo>
                    <a:lnTo>
                      <a:pt x="934" y="122"/>
                    </a:lnTo>
                    <a:lnTo>
                      <a:pt x="940" y="114"/>
                    </a:lnTo>
                    <a:lnTo>
                      <a:pt x="954" y="112"/>
                    </a:lnTo>
                    <a:lnTo>
                      <a:pt x="970" y="110"/>
                    </a:lnTo>
                    <a:lnTo>
                      <a:pt x="972" y="124"/>
                    </a:lnTo>
                    <a:lnTo>
                      <a:pt x="964" y="128"/>
                    </a:lnTo>
                    <a:lnTo>
                      <a:pt x="958" y="150"/>
                    </a:lnTo>
                    <a:lnTo>
                      <a:pt x="946" y="172"/>
                    </a:lnTo>
                    <a:lnTo>
                      <a:pt x="934" y="174"/>
                    </a:lnTo>
                    <a:lnTo>
                      <a:pt x="928" y="168"/>
                    </a:lnTo>
                    <a:lnTo>
                      <a:pt x="914" y="178"/>
                    </a:lnTo>
                    <a:lnTo>
                      <a:pt x="914" y="214"/>
                    </a:lnTo>
                    <a:lnTo>
                      <a:pt x="906" y="224"/>
                    </a:lnTo>
                    <a:lnTo>
                      <a:pt x="896" y="216"/>
                    </a:lnTo>
                    <a:lnTo>
                      <a:pt x="880" y="232"/>
                    </a:lnTo>
                    <a:lnTo>
                      <a:pt x="870" y="232"/>
                    </a:lnTo>
                    <a:lnTo>
                      <a:pt x="868" y="240"/>
                    </a:lnTo>
                    <a:lnTo>
                      <a:pt x="858" y="242"/>
                    </a:lnTo>
                    <a:lnTo>
                      <a:pt x="848" y="238"/>
                    </a:lnTo>
                    <a:lnTo>
                      <a:pt x="844" y="240"/>
                    </a:lnTo>
                    <a:lnTo>
                      <a:pt x="830" y="254"/>
                    </a:lnTo>
                    <a:lnTo>
                      <a:pt x="818" y="262"/>
                    </a:lnTo>
                    <a:lnTo>
                      <a:pt x="808" y="272"/>
                    </a:lnTo>
                    <a:lnTo>
                      <a:pt x="798" y="274"/>
                    </a:lnTo>
                    <a:lnTo>
                      <a:pt x="788" y="276"/>
                    </a:lnTo>
                    <a:lnTo>
                      <a:pt x="760" y="294"/>
                    </a:lnTo>
                    <a:lnTo>
                      <a:pt x="758" y="282"/>
                    </a:lnTo>
                    <a:lnTo>
                      <a:pt x="762" y="272"/>
                    </a:lnTo>
                    <a:lnTo>
                      <a:pt x="772" y="266"/>
                    </a:lnTo>
                    <a:lnTo>
                      <a:pt x="770" y="256"/>
                    </a:lnTo>
                    <a:lnTo>
                      <a:pt x="762" y="256"/>
                    </a:lnTo>
                    <a:lnTo>
                      <a:pt x="750" y="258"/>
                    </a:lnTo>
                    <a:lnTo>
                      <a:pt x="728" y="276"/>
                    </a:lnTo>
                    <a:lnTo>
                      <a:pt x="724" y="286"/>
                    </a:lnTo>
                    <a:lnTo>
                      <a:pt x="704" y="286"/>
                    </a:lnTo>
                    <a:lnTo>
                      <a:pt x="700" y="294"/>
                    </a:lnTo>
                    <a:lnTo>
                      <a:pt x="706" y="308"/>
                    </a:lnTo>
                    <a:lnTo>
                      <a:pt x="720" y="310"/>
                    </a:lnTo>
                    <a:lnTo>
                      <a:pt x="720" y="316"/>
                    </a:lnTo>
                    <a:lnTo>
                      <a:pt x="722" y="324"/>
                    </a:lnTo>
                    <a:lnTo>
                      <a:pt x="734" y="322"/>
                    </a:lnTo>
                    <a:lnTo>
                      <a:pt x="742" y="314"/>
                    </a:lnTo>
                    <a:lnTo>
                      <a:pt x="750" y="312"/>
                    </a:lnTo>
                    <a:lnTo>
                      <a:pt x="758" y="316"/>
                    </a:lnTo>
                    <a:lnTo>
                      <a:pt x="774" y="320"/>
                    </a:lnTo>
                    <a:lnTo>
                      <a:pt x="778" y="328"/>
                    </a:lnTo>
                    <a:lnTo>
                      <a:pt x="772" y="330"/>
                    </a:lnTo>
                    <a:lnTo>
                      <a:pt x="760" y="330"/>
                    </a:lnTo>
                    <a:lnTo>
                      <a:pt x="752" y="334"/>
                    </a:lnTo>
                    <a:lnTo>
                      <a:pt x="750" y="340"/>
                    </a:lnTo>
                    <a:lnTo>
                      <a:pt x="740" y="344"/>
                    </a:lnTo>
                    <a:lnTo>
                      <a:pt x="730" y="358"/>
                    </a:lnTo>
                    <a:lnTo>
                      <a:pt x="726" y="368"/>
                    </a:lnTo>
                    <a:lnTo>
                      <a:pt x="736" y="372"/>
                    </a:lnTo>
                    <a:lnTo>
                      <a:pt x="742" y="378"/>
                    </a:lnTo>
                    <a:lnTo>
                      <a:pt x="750" y="398"/>
                    </a:lnTo>
                    <a:lnTo>
                      <a:pt x="752" y="406"/>
                    </a:lnTo>
                    <a:lnTo>
                      <a:pt x="768" y="418"/>
                    </a:lnTo>
                    <a:lnTo>
                      <a:pt x="766" y="422"/>
                    </a:lnTo>
                    <a:lnTo>
                      <a:pt x="756" y="418"/>
                    </a:lnTo>
                    <a:lnTo>
                      <a:pt x="752" y="426"/>
                    </a:lnTo>
                    <a:lnTo>
                      <a:pt x="764" y="430"/>
                    </a:lnTo>
                    <a:lnTo>
                      <a:pt x="768" y="436"/>
                    </a:lnTo>
                    <a:lnTo>
                      <a:pt x="760" y="438"/>
                    </a:lnTo>
                    <a:lnTo>
                      <a:pt x="750" y="440"/>
                    </a:lnTo>
                    <a:lnTo>
                      <a:pt x="744" y="444"/>
                    </a:lnTo>
                    <a:lnTo>
                      <a:pt x="742" y="446"/>
                    </a:lnTo>
                    <a:lnTo>
                      <a:pt x="756" y="448"/>
                    </a:lnTo>
                    <a:lnTo>
                      <a:pt x="766" y="450"/>
                    </a:lnTo>
                    <a:lnTo>
                      <a:pt x="766" y="462"/>
                    </a:lnTo>
                    <a:lnTo>
                      <a:pt x="758" y="480"/>
                    </a:lnTo>
                    <a:lnTo>
                      <a:pt x="738" y="504"/>
                    </a:lnTo>
                    <a:lnTo>
                      <a:pt x="724" y="524"/>
                    </a:lnTo>
                    <a:lnTo>
                      <a:pt x="714" y="542"/>
                    </a:lnTo>
                    <a:lnTo>
                      <a:pt x="692" y="560"/>
                    </a:lnTo>
                    <a:lnTo>
                      <a:pt x="678" y="572"/>
                    </a:lnTo>
                    <a:lnTo>
                      <a:pt x="656" y="576"/>
                    </a:lnTo>
                    <a:lnTo>
                      <a:pt x="644" y="576"/>
                    </a:lnTo>
                    <a:lnTo>
                      <a:pt x="638" y="568"/>
                    </a:lnTo>
                    <a:lnTo>
                      <a:pt x="632" y="570"/>
                    </a:lnTo>
                    <a:lnTo>
                      <a:pt x="632" y="584"/>
                    </a:lnTo>
                    <a:lnTo>
                      <a:pt x="618" y="588"/>
                    </a:lnTo>
                    <a:lnTo>
                      <a:pt x="598" y="594"/>
                    </a:lnTo>
                    <a:lnTo>
                      <a:pt x="586" y="596"/>
                    </a:lnTo>
                    <a:lnTo>
                      <a:pt x="582" y="604"/>
                    </a:lnTo>
                    <a:lnTo>
                      <a:pt x="584" y="612"/>
                    </a:lnTo>
                    <a:lnTo>
                      <a:pt x="576" y="608"/>
                    </a:lnTo>
                    <a:lnTo>
                      <a:pt x="576" y="600"/>
                    </a:lnTo>
                    <a:lnTo>
                      <a:pt x="576" y="594"/>
                    </a:lnTo>
                    <a:lnTo>
                      <a:pt x="566" y="594"/>
                    </a:lnTo>
                    <a:lnTo>
                      <a:pt x="556" y="590"/>
                    </a:lnTo>
                    <a:lnTo>
                      <a:pt x="546" y="594"/>
                    </a:lnTo>
                    <a:lnTo>
                      <a:pt x="536" y="594"/>
                    </a:lnTo>
                    <a:lnTo>
                      <a:pt x="528" y="590"/>
                    </a:lnTo>
                    <a:lnTo>
                      <a:pt x="526" y="574"/>
                    </a:lnTo>
                    <a:lnTo>
                      <a:pt x="514" y="572"/>
                    </a:lnTo>
                    <a:lnTo>
                      <a:pt x="508" y="568"/>
                    </a:lnTo>
                    <a:lnTo>
                      <a:pt x="500" y="568"/>
                    </a:lnTo>
                    <a:lnTo>
                      <a:pt x="492" y="576"/>
                    </a:lnTo>
                    <a:lnTo>
                      <a:pt x="458" y="576"/>
                    </a:lnTo>
                    <a:lnTo>
                      <a:pt x="456" y="580"/>
                    </a:lnTo>
                    <a:lnTo>
                      <a:pt x="444" y="580"/>
                    </a:lnTo>
                    <a:lnTo>
                      <a:pt x="444" y="588"/>
                    </a:lnTo>
                    <a:lnTo>
                      <a:pt x="450" y="590"/>
                    </a:lnTo>
                    <a:lnTo>
                      <a:pt x="448" y="598"/>
                    </a:lnTo>
                    <a:lnTo>
                      <a:pt x="440" y="598"/>
                    </a:lnTo>
                    <a:lnTo>
                      <a:pt x="436" y="594"/>
                    </a:lnTo>
                    <a:lnTo>
                      <a:pt x="428" y="594"/>
                    </a:lnTo>
                    <a:lnTo>
                      <a:pt x="420" y="594"/>
                    </a:lnTo>
                    <a:lnTo>
                      <a:pt x="420" y="588"/>
                    </a:lnTo>
                    <a:lnTo>
                      <a:pt x="412" y="586"/>
                    </a:lnTo>
                    <a:lnTo>
                      <a:pt x="412" y="570"/>
                    </a:lnTo>
                    <a:lnTo>
                      <a:pt x="402" y="566"/>
                    </a:lnTo>
                    <a:lnTo>
                      <a:pt x="402" y="552"/>
                    </a:lnTo>
                    <a:lnTo>
                      <a:pt x="382" y="546"/>
                    </a:lnTo>
                    <a:lnTo>
                      <a:pt x="382" y="542"/>
                    </a:lnTo>
                    <a:lnTo>
                      <a:pt x="398" y="520"/>
                    </a:lnTo>
                    <a:lnTo>
                      <a:pt x="400" y="496"/>
                    </a:lnTo>
                    <a:lnTo>
                      <a:pt x="392" y="490"/>
                    </a:lnTo>
                    <a:lnTo>
                      <a:pt x="386" y="480"/>
                    </a:lnTo>
                    <a:lnTo>
                      <a:pt x="378" y="478"/>
                    </a:lnTo>
                    <a:lnTo>
                      <a:pt x="362" y="476"/>
                    </a:lnTo>
                    <a:lnTo>
                      <a:pt x="362" y="462"/>
                    </a:lnTo>
                    <a:lnTo>
                      <a:pt x="352" y="464"/>
                    </a:lnTo>
                    <a:lnTo>
                      <a:pt x="330" y="464"/>
                    </a:lnTo>
                    <a:lnTo>
                      <a:pt x="324" y="472"/>
                    </a:lnTo>
                    <a:lnTo>
                      <a:pt x="312" y="472"/>
                    </a:lnTo>
                    <a:lnTo>
                      <a:pt x="302" y="486"/>
                    </a:lnTo>
                    <a:lnTo>
                      <a:pt x="292" y="488"/>
                    </a:lnTo>
                    <a:lnTo>
                      <a:pt x="278" y="486"/>
                    </a:lnTo>
                    <a:lnTo>
                      <a:pt x="266" y="482"/>
                    </a:lnTo>
                    <a:lnTo>
                      <a:pt x="256" y="482"/>
                    </a:lnTo>
                    <a:lnTo>
                      <a:pt x="250" y="488"/>
                    </a:lnTo>
                    <a:lnTo>
                      <a:pt x="230" y="488"/>
                    </a:lnTo>
                    <a:lnTo>
                      <a:pt x="208" y="486"/>
                    </a:lnTo>
                    <a:lnTo>
                      <a:pt x="192" y="484"/>
                    </a:lnTo>
                    <a:lnTo>
                      <a:pt x="174" y="472"/>
                    </a:lnTo>
                    <a:lnTo>
                      <a:pt x="162" y="464"/>
                    </a:lnTo>
                    <a:lnTo>
                      <a:pt x="146" y="456"/>
                    </a:lnTo>
                    <a:lnTo>
                      <a:pt x="132" y="442"/>
                    </a:lnTo>
                    <a:lnTo>
                      <a:pt x="118" y="448"/>
                    </a:lnTo>
                    <a:lnTo>
                      <a:pt x="106" y="438"/>
                    </a:lnTo>
                    <a:lnTo>
                      <a:pt x="80" y="426"/>
                    </a:lnTo>
                    <a:lnTo>
                      <a:pt x="80" y="418"/>
                    </a:lnTo>
                    <a:lnTo>
                      <a:pt x="84" y="408"/>
                    </a:lnTo>
                    <a:lnTo>
                      <a:pt x="94" y="406"/>
                    </a:lnTo>
                    <a:lnTo>
                      <a:pt x="96" y="398"/>
                    </a:lnTo>
                    <a:lnTo>
                      <a:pt x="84" y="390"/>
                    </a:lnTo>
                    <a:lnTo>
                      <a:pt x="84" y="380"/>
                    </a:lnTo>
                    <a:lnTo>
                      <a:pt x="100" y="372"/>
                    </a:lnTo>
                    <a:lnTo>
                      <a:pt x="108" y="364"/>
                    </a:lnTo>
                    <a:lnTo>
                      <a:pt x="108" y="356"/>
                    </a:lnTo>
                    <a:lnTo>
                      <a:pt x="90" y="344"/>
                    </a:lnTo>
                    <a:lnTo>
                      <a:pt x="70" y="352"/>
                    </a:lnTo>
                    <a:lnTo>
                      <a:pt x="58" y="350"/>
                    </a:lnTo>
                    <a:lnTo>
                      <a:pt x="38" y="342"/>
                    </a:lnTo>
                    <a:lnTo>
                      <a:pt x="38" y="332"/>
                    </a:lnTo>
                    <a:lnTo>
                      <a:pt x="20" y="326"/>
                    </a:lnTo>
                    <a:lnTo>
                      <a:pt x="20" y="318"/>
                    </a:lnTo>
                    <a:lnTo>
                      <a:pt x="20" y="298"/>
                    </a:lnTo>
                    <a:lnTo>
                      <a:pt x="8" y="300"/>
                    </a:lnTo>
                    <a:lnTo>
                      <a:pt x="2" y="298"/>
                    </a:lnTo>
                    <a:lnTo>
                      <a:pt x="0" y="290"/>
                    </a:lnTo>
                    <a:lnTo>
                      <a:pt x="2" y="284"/>
                    </a:lnTo>
                    <a:lnTo>
                      <a:pt x="4" y="274"/>
                    </a:lnTo>
                    <a:lnTo>
                      <a:pt x="16" y="266"/>
                    </a:lnTo>
                    <a:lnTo>
                      <a:pt x="18" y="260"/>
                    </a:lnTo>
                    <a:lnTo>
                      <a:pt x="32" y="260"/>
                    </a:lnTo>
                    <a:lnTo>
                      <a:pt x="32" y="266"/>
                    </a:lnTo>
                    <a:lnTo>
                      <a:pt x="48" y="262"/>
                    </a:lnTo>
                    <a:lnTo>
                      <a:pt x="52" y="252"/>
                    </a:lnTo>
                    <a:lnTo>
                      <a:pt x="72" y="252"/>
                    </a:lnTo>
                    <a:lnTo>
                      <a:pt x="76" y="244"/>
                    </a:lnTo>
                    <a:lnTo>
                      <a:pt x="102" y="232"/>
                    </a:lnTo>
                    <a:lnTo>
                      <a:pt x="108" y="228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6" name="Freeform 275">
                <a:extLst>
                  <a:ext uri="{FF2B5EF4-FFF2-40B4-BE49-F238E27FC236}">
                    <a16:creationId xmlns:a16="http://schemas.microsoft.com/office/drawing/2014/main" id="{F5C0D5F2-5839-4F91-93B4-A7C1493FD7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0905" y="3499881"/>
                <a:ext cx="187003" cy="205100"/>
              </a:xfrm>
              <a:custGeom>
                <a:avLst/>
                <a:gdLst/>
                <a:ahLst/>
                <a:cxnLst>
                  <a:cxn ang="0">
                    <a:pos x="12" y="14"/>
                  </a:cxn>
                  <a:cxn ang="0">
                    <a:pos x="20" y="14"/>
                  </a:cxn>
                  <a:cxn ang="0">
                    <a:pos x="24" y="18"/>
                  </a:cxn>
                  <a:cxn ang="0">
                    <a:pos x="32" y="18"/>
                  </a:cxn>
                  <a:cxn ang="0">
                    <a:pos x="34" y="10"/>
                  </a:cxn>
                  <a:cxn ang="0">
                    <a:pos x="28" y="8"/>
                  </a:cxn>
                  <a:cxn ang="0">
                    <a:pos x="28" y="0"/>
                  </a:cxn>
                  <a:cxn ang="0">
                    <a:pos x="40" y="0"/>
                  </a:cxn>
                  <a:cxn ang="0">
                    <a:pos x="40" y="4"/>
                  </a:cxn>
                  <a:cxn ang="0">
                    <a:pos x="50" y="14"/>
                  </a:cxn>
                  <a:cxn ang="0">
                    <a:pos x="52" y="24"/>
                  </a:cxn>
                  <a:cxn ang="0">
                    <a:pos x="52" y="28"/>
                  </a:cxn>
                  <a:cxn ang="0">
                    <a:pos x="74" y="26"/>
                  </a:cxn>
                  <a:cxn ang="0">
                    <a:pos x="80" y="36"/>
                  </a:cxn>
                  <a:cxn ang="0">
                    <a:pos x="82" y="46"/>
                  </a:cxn>
                  <a:cxn ang="0">
                    <a:pos x="68" y="46"/>
                  </a:cxn>
                  <a:cxn ang="0">
                    <a:pos x="68" y="56"/>
                  </a:cxn>
                  <a:cxn ang="0">
                    <a:pos x="76" y="60"/>
                  </a:cxn>
                  <a:cxn ang="0">
                    <a:pos x="100" y="84"/>
                  </a:cxn>
                  <a:cxn ang="0">
                    <a:pos x="120" y="106"/>
                  </a:cxn>
                  <a:cxn ang="0">
                    <a:pos x="124" y="120"/>
                  </a:cxn>
                  <a:cxn ang="0">
                    <a:pos x="122" y="134"/>
                  </a:cxn>
                  <a:cxn ang="0">
                    <a:pos x="112" y="134"/>
                  </a:cxn>
                  <a:cxn ang="0">
                    <a:pos x="110" y="128"/>
                  </a:cxn>
                  <a:cxn ang="0">
                    <a:pos x="104" y="128"/>
                  </a:cxn>
                  <a:cxn ang="0">
                    <a:pos x="102" y="136"/>
                  </a:cxn>
                  <a:cxn ang="0">
                    <a:pos x="90" y="136"/>
                  </a:cxn>
                  <a:cxn ang="0">
                    <a:pos x="90" y="130"/>
                  </a:cxn>
                  <a:cxn ang="0">
                    <a:pos x="94" y="118"/>
                  </a:cxn>
                  <a:cxn ang="0">
                    <a:pos x="94" y="108"/>
                  </a:cxn>
                  <a:cxn ang="0">
                    <a:pos x="84" y="98"/>
                  </a:cxn>
                  <a:cxn ang="0">
                    <a:pos x="80" y="82"/>
                  </a:cxn>
                  <a:cxn ang="0">
                    <a:pos x="64" y="64"/>
                  </a:cxn>
                  <a:cxn ang="0">
                    <a:pos x="52" y="72"/>
                  </a:cxn>
                  <a:cxn ang="0">
                    <a:pos x="40" y="68"/>
                  </a:cxn>
                  <a:cxn ang="0">
                    <a:pos x="20" y="80"/>
                  </a:cxn>
                  <a:cxn ang="0">
                    <a:pos x="20" y="66"/>
                  </a:cxn>
                  <a:cxn ang="0">
                    <a:pos x="24" y="62"/>
                  </a:cxn>
                  <a:cxn ang="0">
                    <a:pos x="20" y="48"/>
                  </a:cxn>
                  <a:cxn ang="0">
                    <a:pos x="12" y="46"/>
                  </a:cxn>
                  <a:cxn ang="0">
                    <a:pos x="12" y="38"/>
                  </a:cxn>
                  <a:cxn ang="0">
                    <a:pos x="0" y="32"/>
                  </a:cxn>
                  <a:cxn ang="0">
                    <a:pos x="14" y="24"/>
                  </a:cxn>
                  <a:cxn ang="0">
                    <a:pos x="12" y="14"/>
                  </a:cxn>
                </a:cxnLst>
                <a:rect l="0" t="0" r="r" b="b"/>
                <a:pathLst>
                  <a:path w="124" h="136">
                    <a:moveTo>
                      <a:pt x="12" y="14"/>
                    </a:moveTo>
                    <a:lnTo>
                      <a:pt x="20" y="14"/>
                    </a:lnTo>
                    <a:lnTo>
                      <a:pt x="24" y="18"/>
                    </a:lnTo>
                    <a:lnTo>
                      <a:pt x="32" y="18"/>
                    </a:lnTo>
                    <a:lnTo>
                      <a:pt x="34" y="10"/>
                    </a:lnTo>
                    <a:lnTo>
                      <a:pt x="28" y="8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50" y="14"/>
                    </a:lnTo>
                    <a:lnTo>
                      <a:pt x="52" y="24"/>
                    </a:lnTo>
                    <a:lnTo>
                      <a:pt x="52" y="28"/>
                    </a:lnTo>
                    <a:lnTo>
                      <a:pt x="74" y="26"/>
                    </a:lnTo>
                    <a:lnTo>
                      <a:pt x="80" y="36"/>
                    </a:lnTo>
                    <a:lnTo>
                      <a:pt x="82" y="46"/>
                    </a:lnTo>
                    <a:lnTo>
                      <a:pt x="68" y="46"/>
                    </a:lnTo>
                    <a:lnTo>
                      <a:pt x="68" y="56"/>
                    </a:lnTo>
                    <a:lnTo>
                      <a:pt x="76" y="60"/>
                    </a:lnTo>
                    <a:lnTo>
                      <a:pt x="100" y="84"/>
                    </a:lnTo>
                    <a:lnTo>
                      <a:pt x="120" y="106"/>
                    </a:lnTo>
                    <a:lnTo>
                      <a:pt x="124" y="120"/>
                    </a:lnTo>
                    <a:lnTo>
                      <a:pt x="122" y="134"/>
                    </a:lnTo>
                    <a:lnTo>
                      <a:pt x="112" y="134"/>
                    </a:lnTo>
                    <a:lnTo>
                      <a:pt x="110" y="128"/>
                    </a:lnTo>
                    <a:lnTo>
                      <a:pt x="104" y="128"/>
                    </a:lnTo>
                    <a:lnTo>
                      <a:pt x="102" y="136"/>
                    </a:lnTo>
                    <a:lnTo>
                      <a:pt x="90" y="136"/>
                    </a:lnTo>
                    <a:lnTo>
                      <a:pt x="90" y="130"/>
                    </a:lnTo>
                    <a:lnTo>
                      <a:pt x="94" y="118"/>
                    </a:lnTo>
                    <a:lnTo>
                      <a:pt x="94" y="108"/>
                    </a:lnTo>
                    <a:lnTo>
                      <a:pt x="84" y="98"/>
                    </a:lnTo>
                    <a:lnTo>
                      <a:pt x="80" y="82"/>
                    </a:lnTo>
                    <a:lnTo>
                      <a:pt x="64" y="64"/>
                    </a:lnTo>
                    <a:lnTo>
                      <a:pt x="52" y="72"/>
                    </a:lnTo>
                    <a:lnTo>
                      <a:pt x="40" y="68"/>
                    </a:lnTo>
                    <a:lnTo>
                      <a:pt x="20" y="80"/>
                    </a:lnTo>
                    <a:lnTo>
                      <a:pt x="20" y="66"/>
                    </a:lnTo>
                    <a:lnTo>
                      <a:pt x="24" y="62"/>
                    </a:lnTo>
                    <a:lnTo>
                      <a:pt x="20" y="48"/>
                    </a:lnTo>
                    <a:lnTo>
                      <a:pt x="12" y="46"/>
                    </a:lnTo>
                    <a:lnTo>
                      <a:pt x="12" y="38"/>
                    </a:lnTo>
                    <a:lnTo>
                      <a:pt x="0" y="32"/>
                    </a:lnTo>
                    <a:lnTo>
                      <a:pt x="14" y="24"/>
                    </a:lnTo>
                    <a:lnTo>
                      <a:pt x="12" y="14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7" name="Freeform 276">
                <a:extLst>
                  <a:ext uri="{FF2B5EF4-FFF2-40B4-BE49-F238E27FC236}">
                    <a16:creationId xmlns:a16="http://schemas.microsoft.com/office/drawing/2014/main" id="{13F6E6C1-64EB-4DAF-958C-FC991D9A02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7385" y="2673447"/>
                <a:ext cx="766110" cy="313683"/>
              </a:xfrm>
              <a:custGeom>
                <a:avLst/>
                <a:gdLst/>
                <a:ahLst/>
                <a:cxnLst>
                  <a:cxn ang="0">
                    <a:pos x="8" y="54"/>
                  </a:cxn>
                  <a:cxn ang="0">
                    <a:pos x="30" y="44"/>
                  </a:cxn>
                  <a:cxn ang="0">
                    <a:pos x="80" y="28"/>
                  </a:cxn>
                  <a:cxn ang="0">
                    <a:pos x="112" y="44"/>
                  </a:cxn>
                  <a:cxn ang="0">
                    <a:pos x="152" y="50"/>
                  </a:cxn>
                  <a:cxn ang="0">
                    <a:pos x="166" y="32"/>
                  </a:cxn>
                  <a:cxn ang="0">
                    <a:pos x="168" y="4"/>
                  </a:cxn>
                  <a:cxn ang="0">
                    <a:pos x="186" y="2"/>
                  </a:cxn>
                  <a:cxn ang="0">
                    <a:pos x="224" y="14"/>
                  </a:cxn>
                  <a:cxn ang="0">
                    <a:pos x="236" y="36"/>
                  </a:cxn>
                  <a:cxn ang="0">
                    <a:pos x="276" y="32"/>
                  </a:cxn>
                  <a:cxn ang="0">
                    <a:pos x="306" y="42"/>
                  </a:cxn>
                  <a:cxn ang="0">
                    <a:pos x="322" y="52"/>
                  </a:cxn>
                  <a:cxn ang="0">
                    <a:pos x="350" y="60"/>
                  </a:cxn>
                  <a:cxn ang="0">
                    <a:pos x="398" y="52"/>
                  </a:cxn>
                  <a:cxn ang="0">
                    <a:pos x="416" y="38"/>
                  </a:cxn>
                  <a:cxn ang="0">
                    <a:pos x="434" y="42"/>
                  </a:cxn>
                  <a:cxn ang="0">
                    <a:pos x="458" y="44"/>
                  </a:cxn>
                  <a:cxn ang="0">
                    <a:pos x="448" y="60"/>
                  </a:cxn>
                  <a:cxn ang="0">
                    <a:pos x="468" y="86"/>
                  </a:cxn>
                  <a:cxn ang="0">
                    <a:pos x="486" y="82"/>
                  </a:cxn>
                  <a:cxn ang="0">
                    <a:pos x="508" y="112"/>
                  </a:cxn>
                  <a:cxn ang="0">
                    <a:pos x="480" y="110"/>
                  </a:cxn>
                  <a:cxn ang="0">
                    <a:pos x="442" y="132"/>
                  </a:cxn>
                  <a:cxn ang="0">
                    <a:pos x="412" y="146"/>
                  </a:cxn>
                  <a:cxn ang="0">
                    <a:pos x="380" y="144"/>
                  </a:cxn>
                  <a:cxn ang="0">
                    <a:pos x="380" y="168"/>
                  </a:cxn>
                  <a:cxn ang="0">
                    <a:pos x="362" y="184"/>
                  </a:cxn>
                  <a:cxn ang="0">
                    <a:pos x="300" y="194"/>
                  </a:cxn>
                  <a:cxn ang="0">
                    <a:pos x="242" y="204"/>
                  </a:cxn>
                  <a:cxn ang="0">
                    <a:pos x="190" y="190"/>
                  </a:cxn>
                  <a:cxn ang="0">
                    <a:pos x="130" y="178"/>
                  </a:cxn>
                  <a:cxn ang="0">
                    <a:pos x="102" y="154"/>
                  </a:cxn>
                  <a:cxn ang="0">
                    <a:pos x="58" y="142"/>
                  </a:cxn>
                  <a:cxn ang="0">
                    <a:pos x="46" y="126"/>
                  </a:cxn>
                  <a:cxn ang="0">
                    <a:pos x="52" y="110"/>
                  </a:cxn>
                  <a:cxn ang="0">
                    <a:pos x="30" y="84"/>
                  </a:cxn>
                  <a:cxn ang="0">
                    <a:pos x="4" y="72"/>
                  </a:cxn>
                </a:cxnLst>
                <a:rect l="0" t="0" r="r" b="b"/>
                <a:pathLst>
                  <a:path w="508" h="208">
                    <a:moveTo>
                      <a:pt x="0" y="62"/>
                    </a:moveTo>
                    <a:lnTo>
                      <a:pt x="8" y="54"/>
                    </a:lnTo>
                    <a:lnTo>
                      <a:pt x="22" y="52"/>
                    </a:lnTo>
                    <a:lnTo>
                      <a:pt x="30" y="44"/>
                    </a:lnTo>
                    <a:lnTo>
                      <a:pt x="64" y="26"/>
                    </a:lnTo>
                    <a:lnTo>
                      <a:pt x="80" y="28"/>
                    </a:lnTo>
                    <a:lnTo>
                      <a:pt x="102" y="32"/>
                    </a:lnTo>
                    <a:lnTo>
                      <a:pt x="112" y="44"/>
                    </a:lnTo>
                    <a:lnTo>
                      <a:pt x="144" y="44"/>
                    </a:lnTo>
                    <a:lnTo>
                      <a:pt x="152" y="50"/>
                    </a:lnTo>
                    <a:lnTo>
                      <a:pt x="164" y="40"/>
                    </a:lnTo>
                    <a:lnTo>
                      <a:pt x="166" y="32"/>
                    </a:lnTo>
                    <a:lnTo>
                      <a:pt x="154" y="18"/>
                    </a:lnTo>
                    <a:lnTo>
                      <a:pt x="168" y="4"/>
                    </a:lnTo>
                    <a:lnTo>
                      <a:pt x="172" y="0"/>
                    </a:lnTo>
                    <a:lnTo>
                      <a:pt x="186" y="2"/>
                    </a:lnTo>
                    <a:lnTo>
                      <a:pt x="200" y="6"/>
                    </a:lnTo>
                    <a:lnTo>
                      <a:pt x="224" y="14"/>
                    </a:lnTo>
                    <a:lnTo>
                      <a:pt x="226" y="24"/>
                    </a:lnTo>
                    <a:lnTo>
                      <a:pt x="236" y="36"/>
                    </a:lnTo>
                    <a:lnTo>
                      <a:pt x="262" y="40"/>
                    </a:lnTo>
                    <a:lnTo>
                      <a:pt x="276" y="32"/>
                    </a:lnTo>
                    <a:lnTo>
                      <a:pt x="300" y="36"/>
                    </a:lnTo>
                    <a:lnTo>
                      <a:pt x="306" y="42"/>
                    </a:lnTo>
                    <a:lnTo>
                      <a:pt x="316" y="44"/>
                    </a:lnTo>
                    <a:lnTo>
                      <a:pt x="322" y="52"/>
                    </a:lnTo>
                    <a:lnTo>
                      <a:pt x="328" y="58"/>
                    </a:lnTo>
                    <a:lnTo>
                      <a:pt x="350" y="60"/>
                    </a:lnTo>
                    <a:lnTo>
                      <a:pt x="368" y="58"/>
                    </a:lnTo>
                    <a:lnTo>
                      <a:pt x="398" y="52"/>
                    </a:lnTo>
                    <a:lnTo>
                      <a:pt x="408" y="44"/>
                    </a:lnTo>
                    <a:lnTo>
                      <a:pt x="416" y="38"/>
                    </a:lnTo>
                    <a:lnTo>
                      <a:pt x="426" y="36"/>
                    </a:lnTo>
                    <a:lnTo>
                      <a:pt x="434" y="42"/>
                    </a:lnTo>
                    <a:lnTo>
                      <a:pt x="442" y="42"/>
                    </a:lnTo>
                    <a:lnTo>
                      <a:pt x="458" y="44"/>
                    </a:lnTo>
                    <a:lnTo>
                      <a:pt x="452" y="52"/>
                    </a:lnTo>
                    <a:lnTo>
                      <a:pt x="448" y="60"/>
                    </a:lnTo>
                    <a:lnTo>
                      <a:pt x="440" y="84"/>
                    </a:lnTo>
                    <a:lnTo>
                      <a:pt x="468" y="86"/>
                    </a:lnTo>
                    <a:lnTo>
                      <a:pt x="476" y="80"/>
                    </a:lnTo>
                    <a:lnTo>
                      <a:pt x="486" y="82"/>
                    </a:lnTo>
                    <a:lnTo>
                      <a:pt x="506" y="102"/>
                    </a:lnTo>
                    <a:lnTo>
                      <a:pt x="508" y="112"/>
                    </a:lnTo>
                    <a:lnTo>
                      <a:pt x="494" y="110"/>
                    </a:lnTo>
                    <a:lnTo>
                      <a:pt x="480" y="110"/>
                    </a:lnTo>
                    <a:lnTo>
                      <a:pt x="460" y="118"/>
                    </a:lnTo>
                    <a:lnTo>
                      <a:pt x="442" y="132"/>
                    </a:lnTo>
                    <a:lnTo>
                      <a:pt x="426" y="132"/>
                    </a:lnTo>
                    <a:lnTo>
                      <a:pt x="412" y="146"/>
                    </a:lnTo>
                    <a:lnTo>
                      <a:pt x="394" y="144"/>
                    </a:lnTo>
                    <a:lnTo>
                      <a:pt x="380" y="144"/>
                    </a:lnTo>
                    <a:lnTo>
                      <a:pt x="374" y="156"/>
                    </a:lnTo>
                    <a:lnTo>
                      <a:pt x="380" y="168"/>
                    </a:lnTo>
                    <a:lnTo>
                      <a:pt x="362" y="178"/>
                    </a:lnTo>
                    <a:lnTo>
                      <a:pt x="362" y="184"/>
                    </a:lnTo>
                    <a:lnTo>
                      <a:pt x="344" y="194"/>
                    </a:lnTo>
                    <a:lnTo>
                      <a:pt x="300" y="194"/>
                    </a:lnTo>
                    <a:lnTo>
                      <a:pt x="278" y="208"/>
                    </a:lnTo>
                    <a:lnTo>
                      <a:pt x="242" y="204"/>
                    </a:lnTo>
                    <a:lnTo>
                      <a:pt x="218" y="192"/>
                    </a:lnTo>
                    <a:lnTo>
                      <a:pt x="190" y="190"/>
                    </a:lnTo>
                    <a:lnTo>
                      <a:pt x="136" y="188"/>
                    </a:lnTo>
                    <a:lnTo>
                      <a:pt x="130" y="178"/>
                    </a:lnTo>
                    <a:lnTo>
                      <a:pt x="124" y="166"/>
                    </a:lnTo>
                    <a:lnTo>
                      <a:pt x="102" y="154"/>
                    </a:lnTo>
                    <a:lnTo>
                      <a:pt x="92" y="144"/>
                    </a:lnTo>
                    <a:lnTo>
                      <a:pt x="58" y="142"/>
                    </a:lnTo>
                    <a:lnTo>
                      <a:pt x="50" y="138"/>
                    </a:lnTo>
                    <a:lnTo>
                      <a:pt x="46" y="126"/>
                    </a:lnTo>
                    <a:lnTo>
                      <a:pt x="52" y="118"/>
                    </a:lnTo>
                    <a:lnTo>
                      <a:pt x="52" y="110"/>
                    </a:lnTo>
                    <a:lnTo>
                      <a:pt x="44" y="98"/>
                    </a:lnTo>
                    <a:lnTo>
                      <a:pt x="30" y="84"/>
                    </a:lnTo>
                    <a:lnTo>
                      <a:pt x="14" y="82"/>
                    </a:lnTo>
                    <a:lnTo>
                      <a:pt x="4" y="72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 w="9525">
                <a:solidFill>
                  <a:srgbClr val="0070C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1136" name="TextBox 1135">
            <a:extLst>
              <a:ext uri="{FF2B5EF4-FFF2-40B4-BE49-F238E27FC236}">
                <a16:creationId xmlns:a16="http://schemas.microsoft.com/office/drawing/2014/main" id="{A6EBEE44-8B24-4AFB-9A41-6C632FD02558}"/>
              </a:ext>
            </a:extLst>
          </p:cNvPr>
          <p:cNvSpPr txBox="1"/>
          <p:nvPr/>
        </p:nvSpPr>
        <p:spPr>
          <a:xfrm>
            <a:off x="7540130" y="3990840"/>
            <a:ext cx="2313291" cy="609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138" name="TextBox 1137">
            <a:extLst>
              <a:ext uri="{FF2B5EF4-FFF2-40B4-BE49-F238E27FC236}">
                <a16:creationId xmlns:a16="http://schemas.microsoft.com/office/drawing/2014/main" id="{3E3D42EB-29E5-4DFB-8FBD-F02F71DD7835}"/>
              </a:ext>
            </a:extLst>
          </p:cNvPr>
          <p:cNvSpPr txBox="1"/>
          <p:nvPr/>
        </p:nvSpPr>
        <p:spPr>
          <a:xfrm>
            <a:off x="7626422" y="4595781"/>
            <a:ext cx="2500072" cy="461665"/>
          </a:xfrm>
          <a:prstGeom prst="rect">
            <a:avLst/>
          </a:prstGeom>
          <a:solidFill>
            <a:srgbClr val="2AA9DF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Quicksand Bold"/>
              </a:rPr>
              <a:t>September 2020</a:t>
            </a:r>
          </a:p>
        </p:txBody>
      </p:sp>
      <p:sp>
        <p:nvSpPr>
          <p:cNvPr id="1140" name="Right Triangle 1139">
            <a:extLst>
              <a:ext uri="{FF2B5EF4-FFF2-40B4-BE49-F238E27FC236}">
                <a16:creationId xmlns:a16="http://schemas.microsoft.com/office/drawing/2014/main" id="{B477ED6A-5310-428E-8009-948BAB2FFAFD}"/>
              </a:ext>
            </a:extLst>
          </p:cNvPr>
          <p:cNvSpPr/>
          <p:nvPr/>
        </p:nvSpPr>
        <p:spPr>
          <a:xfrm flipH="1">
            <a:off x="8016480" y="4358555"/>
            <a:ext cx="4253345" cy="2527155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42" name="Picture 1141" descr="Logo with outline against dark backgrounds.png">
            <a:extLst>
              <a:ext uri="{FF2B5EF4-FFF2-40B4-BE49-F238E27FC236}">
                <a16:creationId xmlns:a16="http://schemas.microsoft.com/office/drawing/2014/main" id="{1186C194-936E-468E-B798-76451A568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928664B5-43AA-483F-84B7-D98E75597D02}"/>
              </a:ext>
            </a:extLst>
          </p:cNvPr>
          <p:cNvSpPr/>
          <p:nvPr/>
        </p:nvSpPr>
        <p:spPr>
          <a:xfrm rot="19232853">
            <a:off x="5177857" y="3710636"/>
            <a:ext cx="725781" cy="1156800"/>
          </a:xfrm>
          <a:prstGeom prst="rightArrow">
            <a:avLst/>
          </a:prstGeom>
          <a:solidFill>
            <a:srgbClr val="2AA9D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4" name="TextBox 1143">
            <a:extLst>
              <a:ext uri="{FF2B5EF4-FFF2-40B4-BE49-F238E27FC236}">
                <a16:creationId xmlns:a16="http://schemas.microsoft.com/office/drawing/2014/main" id="{F3F4FAA0-9956-4DF0-B687-CC2363F4151D}"/>
              </a:ext>
            </a:extLst>
          </p:cNvPr>
          <p:cNvSpPr txBox="1"/>
          <p:nvPr/>
        </p:nvSpPr>
        <p:spPr>
          <a:xfrm>
            <a:off x="2377507" y="6056399"/>
            <a:ext cx="1675287" cy="369332"/>
          </a:xfrm>
          <a:prstGeom prst="rect">
            <a:avLst/>
          </a:prstGeom>
          <a:solidFill>
            <a:srgbClr val="2AA9DF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Quicksand Bold"/>
              </a:rPr>
              <a:t>February 2018</a:t>
            </a:r>
          </a:p>
        </p:txBody>
      </p:sp>
      <p:sp>
        <p:nvSpPr>
          <p:cNvPr id="1145" name="TextBox 1144">
            <a:extLst>
              <a:ext uri="{FF2B5EF4-FFF2-40B4-BE49-F238E27FC236}">
                <a16:creationId xmlns:a16="http://schemas.microsoft.com/office/drawing/2014/main" id="{AC4BC59A-89DE-495E-AF35-0C173824FC35}"/>
              </a:ext>
            </a:extLst>
          </p:cNvPr>
          <p:cNvSpPr txBox="1"/>
          <p:nvPr/>
        </p:nvSpPr>
        <p:spPr>
          <a:xfrm>
            <a:off x="575330" y="598385"/>
            <a:ext cx="4049570" cy="2800767"/>
          </a:xfrm>
          <a:prstGeom prst="rect">
            <a:avLst/>
          </a:prstGeom>
          <a:solidFill>
            <a:srgbClr val="2F348A"/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Quicksand Bold"/>
              </a:rPr>
              <a:t>A growing global movement: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bg1"/>
                </a:solidFill>
                <a:latin typeface="Quicksand Bold"/>
              </a:rPr>
              <a:t>704 regional, national and local groups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chemeClr val="bg1"/>
                </a:solidFill>
                <a:latin typeface="Quicksand Bold"/>
              </a:rPr>
              <a:t>Over 126 countries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1" dirty="0">
              <a:solidFill>
                <a:schemeClr val="bg1"/>
              </a:solidFill>
              <a:latin typeface="Quicksand Bold"/>
            </a:endParaRPr>
          </a:p>
        </p:txBody>
      </p:sp>
      <p:pic>
        <p:nvPicPr>
          <p:cNvPr id="286" name="Picture 285">
            <a:extLst>
              <a:ext uri="{FF2B5EF4-FFF2-40B4-BE49-F238E27FC236}">
                <a16:creationId xmlns:a16="http://schemas.microsoft.com/office/drawing/2014/main" id="{AE1C893A-1644-4E75-9350-3A7BFA961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986" y="522516"/>
            <a:ext cx="6151397" cy="41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10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08022" y="599055"/>
            <a:ext cx="54098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noProof="0" dirty="0">
                <a:solidFill>
                  <a:srgbClr val="FFFFFF"/>
                </a:solidFill>
                <a:latin typeface="Quicksand Bold"/>
                <a:cs typeface="Quicksand Bold"/>
              </a:rPr>
              <a:t>Universal Health Coverage – health for all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solidFill>
                  <a:srgbClr val="FFFFFF"/>
                </a:solidFill>
                <a:latin typeface="Quicksand Bold"/>
                <a:cs typeface="Quicksand Bold"/>
              </a:rPr>
              <a:t>Invest in and develop the  nursing and midwifery workforce.  </a:t>
            </a: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</p:txBody>
      </p:sp>
      <p:pic>
        <p:nvPicPr>
          <p:cNvPr id="8" name="Picture 7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3863" y="5761598"/>
            <a:ext cx="2036064" cy="8442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446125" y="36353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23A507-BD77-F840-BB94-58A35967FA66}"/>
              </a:ext>
            </a:extLst>
          </p:cNvPr>
          <p:cNvSpPr/>
          <p:nvPr/>
        </p:nvSpPr>
        <p:spPr>
          <a:xfrm flipH="1">
            <a:off x="7938655" y="4331119"/>
            <a:ext cx="4253345" cy="2527155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>
            <a:extLst>
              <a:ext uri="{FF2B5EF4-FFF2-40B4-BE49-F238E27FC236}">
                <a16:creationId xmlns:a16="http://schemas.microsoft.com/office/drawing/2014/main" id="{63A63E7C-B549-6847-ADCF-613553C35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6591" y="5749888"/>
            <a:ext cx="2036064" cy="844296"/>
          </a:xfrm>
          <a:prstGeom prst="rect">
            <a:avLst/>
          </a:prstGeo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B6BB8309-3472-4E15-AEAE-E22A699241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5401" t="12889" r="62244" b="21097"/>
          <a:stretch/>
        </p:blipFill>
        <p:spPr>
          <a:xfrm>
            <a:off x="609600" y="200461"/>
            <a:ext cx="2386342" cy="2434353"/>
          </a:xfrm>
          <a:prstGeom prst="ellipse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D95D53B-1B66-4FA9-90B7-65D9F7643C31}"/>
              </a:ext>
            </a:extLst>
          </p:cNvPr>
          <p:cNvSpPr/>
          <p:nvPr/>
        </p:nvSpPr>
        <p:spPr>
          <a:xfrm>
            <a:off x="2995942" y="218789"/>
            <a:ext cx="8766567" cy="2434353"/>
          </a:xfrm>
          <a:prstGeom prst="rect">
            <a:avLst/>
          </a:prstGeom>
          <a:solidFill>
            <a:srgbClr val="2AA9DF"/>
          </a:solidFill>
          <a:ln>
            <a:solidFill>
              <a:srgbClr val="2AA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E6033F-4846-4D1A-A1BD-639AAD367304}"/>
              </a:ext>
            </a:extLst>
          </p:cNvPr>
          <p:cNvSpPr txBox="1"/>
          <p:nvPr/>
        </p:nvSpPr>
        <p:spPr>
          <a:xfrm>
            <a:off x="3299062" y="830095"/>
            <a:ext cx="7980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Quicksand Bold"/>
              </a:rPr>
              <a:t>Keep the promise on #</a:t>
            </a:r>
            <a:r>
              <a:rPr lang="en-GB" sz="4000" b="1" dirty="0" err="1">
                <a:solidFill>
                  <a:schemeClr val="bg1"/>
                </a:solidFill>
                <a:latin typeface="Quicksand Bold"/>
              </a:rPr>
              <a:t>healthforall</a:t>
            </a:r>
            <a:endParaRPr lang="en-GB" sz="4000" b="1" dirty="0">
              <a:solidFill>
                <a:schemeClr val="bg1"/>
              </a:solidFill>
              <a:latin typeface="Quicksand Bold"/>
            </a:endParaRPr>
          </a:p>
          <a:p>
            <a:r>
              <a:rPr lang="en-GB" sz="4000" b="1" dirty="0">
                <a:solidFill>
                  <a:schemeClr val="bg1"/>
                </a:solidFill>
                <a:latin typeface="Quicksand Bold"/>
              </a:rPr>
              <a:t>- invest in nursing &amp; midwifery.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321CA5-D271-498E-9410-14362287771B}"/>
              </a:ext>
            </a:extLst>
          </p:cNvPr>
          <p:cNvSpPr/>
          <p:nvPr/>
        </p:nvSpPr>
        <p:spPr>
          <a:xfrm>
            <a:off x="664956" y="2959231"/>
            <a:ext cx="852060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 lvl="0"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The path to Universal Health Coverage requires action on the following:</a:t>
            </a:r>
          </a:p>
          <a:p>
            <a:pPr marL="414900" lvl="0" indent="-3429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Nurse-led clinics</a:t>
            </a:r>
          </a:p>
          <a:p>
            <a:pPr marL="414900" lvl="0" indent="-3429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More specialist nurses</a:t>
            </a:r>
          </a:p>
          <a:p>
            <a:pPr marL="414900" lvl="0" indent="-3429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Develop midwifery services</a:t>
            </a:r>
          </a:p>
          <a:p>
            <a:pPr marL="414900" lvl="0" indent="-3429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Primary health care</a:t>
            </a:r>
          </a:p>
          <a:p>
            <a:pPr marL="414900" lvl="0" indent="-342900"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2F348A"/>
                </a:solidFill>
                <a:latin typeface="Quicksand Bold"/>
                <a:cs typeface="Quicksand Bold"/>
              </a:rPr>
              <a:t>Health promotion and disease prevention </a:t>
            </a:r>
          </a:p>
        </p:txBody>
      </p:sp>
    </p:spTree>
    <p:extLst>
      <p:ext uri="{BB962C8B-B14F-4D97-AF65-F5344CB8AC3E}">
        <p14:creationId xmlns:p14="http://schemas.microsoft.com/office/powerpoint/2010/main" val="1535157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168222" y="-14308"/>
            <a:ext cx="7218512" cy="7203019"/>
          </a:xfrm>
          <a:prstGeom prst="rect">
            <a:avLst/>
          </a:prstGeom>
          <a:solidFill>
            <a:srgbClr val="2F348A"/>
          </a:solidFill>
          <a:ln>
            <a:solidFill>
              <a:srgbClr val="2F34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46426" y="3156315"/>
            <a:ext cx="57003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THET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B3C676ED-4F1C-D348-9D4E-A4BEDBD1C9F8}"/>
              </a:ext>
            </a:extLst>
          </p:cNvPr>
          <p:cNvSpPr/>
          <p:nvPr/>
        </p:nvSpPr>
        <p:spPr>
          <a:xfrm flipH="1">
            <a:off x="8016479" y="4358555"/>
            <a:ext cx="4253345" cy="2476683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 with outline against dark background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54613" y="488685"/>
            <a:ext cx="634644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noProof="0" dirty="0">
                <a:solidFill>
                  <a:srgbClr val="FFFFFF"/>
                </a:solidFill>
                <a:latin typeface="Quicksand Bold"/>
                <a:cs typeface="Quicksand Bold"/>
              </a:rPr>
              <a:t>WHO’s first ever </a:t>
            </a:r>
            <a:r>
              <a:rPr lang="en-GB" sz="2800" b="1" i="1" noProof="0" dirty="0">
                <a:solidFill>
                  <a:srgbClr val="FFFFFF"/>
                </a:solidFill>
                <a:latin typeface="Quicksand Bold"/>
                <a:cs typeface="Quicksand Bold"/>
              </a:rPr>
              <a:t>State of the World’s Nursing Report </a:t>
            </a:r>
            <a:r>
              <a:rPr kumimoji="0" lang="en-GB" sz="28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with</a:t>
            </a:r>
            <a:r>
              <a:rPr kumimoji="0" lang="en-GB" sz="2800" b="1" i="0" u="none" strike="noStrike" kern="1200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the International Council of Nursing and Nursing Now</a:t>
            </a:r>
          </a:p>
          <a:p>
            <a:pPr marL="72000" marR="0" lvl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2800" b="1" i="0" u="none" strike="noStrike" kern="1200" cap="none" spc="0" normalizeH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0" i="0" dirty="0">
                <a:solidFill>
                  <a:schemeClr val="bg1"/>
                </a:solidFill>
                <a:effectLst/>
                <a:latin typeface="Raleway"/>
              </a:rPr>
              <a:t>Findings identify important gaps in the nursing workforce and priority areas for investment in nursing education, jobs, and leadership to strengthen nursing around the world and improve health for all.</a:t>
            </a: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400" dirty="0">
              <a:solidFill>
                <a:schemeClr val="bg1"/>
              </a:solidFill>
              <a:latin typeface="Raleway"/>
              <a:cs typeface="Quicksand Bold"/>
            </a:endParaRP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chemeClr val="bg1"/>
              </a:solidFill>
              <a:latin typeface="Quicksand Bold"/>
              <a:cs typeface="Quicksand Bold"/>
            </a:endParaRP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144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D3FC3C-7A91-4A98-9EC3-5C98E52EAD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67" t="16751" r="36110" b="11633"/>
          <a:stretch/>
        </p:blipFill>
        <p:spPr>
          <a:xfrm>
            <a:off x="0" y="0"/>
            <a:ext cx="5152432" cy="707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18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A9691EFC-DEDA-4840-AE02-8B17BF674109}"/>
              </a:ext>
            </a:extLst>
          </p:cNvPr>
          <p:cNvSpPr/>
          <p:nvPr/>
        </p:nvSpPr>
        <p:spPr>
          <a:xfrm flipH="1">
            <a:off x="7938653" y="4358555"/>
            <a:ext cx="4331171" cy="252715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326" y="5821665"/>
            <a:ext cx="2036064" cy="84429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C676ED-4F1C-D348-9D4E-A4BEDBD1C9F8}"/>
              </a:ext>
            </a:extLst>
          </p:cNvPr>
          <p:cNvSpPr/>
          <p:nvPr/>
        </p:nvSpPr>
        <p:spPr>
          <a:xfrm flipH="1">
            <a:off x="8016479" y="4358555"/>
            <a:ext cx="4253345" cy="2476683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4262" y="446719"/>
            <a:ext cx="5605552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dirty="0">
                <a:solidFill>
                  <a:srgbClr val="FFFFFF"/>
                </a:solidFill>
                <a:latin typeface="Quicksand Bold"/>
                <a:cs typeface="Quicksand Bold"/>
              </a:rPr>
              <a:t>Join the </a:t>
            </a:r>
          </a:p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dirty="0">
                <a:solidFill>
                  <a:srgbClr val="FFFFFF"/>
                </a:solidFill>
                <a:latin typeface="Quicksand Bold"/>
                <a:cs typeface="Quicksand Bold"/>
              </a:rPr>
              <a:t>	NIGHTINGALE 	CHALLENGE</a:t>
            </a:r>
          </a:p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="1" dirty="0">
              <a:solidFill>
                <a:srgbClr val="FFFFFF"/>
              </a:solidFill>
              <a:latin typeface="Quicksand Bold"/>
              <a:cs typeface="Quicksand Bold"/>
            </a:endParaRP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Champion influential leadership roles for nurses and midwives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Provide development opportunities for young nurses and midwives during 2020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Healthcare is changing fast and so should the workforce – invest in nurses and midwives, and prepare them for the future 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Demonstrate that nursing and midwifery are exciting and rewarding careers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Read more at nursingnow.org</a:t>
            </a:r>
          </a:p>
          <a:p>
            <a:pPr marL="342900" lvl="0" indent="-342900">
              <a:buFont typeface="Arial"/>
              <a:buChar char="•"/>
              <a:defRPr/>
            </a:pPr>
            <a:endParaRPr lang="en-GB" sz="2400" dirty="0">
              <a:solidFill>
                <a:srgbClr val="FFFFFF"/>
              </a:solidFill>
              <a:latin typeface="Quicksand Bold"/>
              <a:cs typeface="Quicksand Bold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98D1EC0-A1C8-4895-AA93-1C44D214C3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98" r="16525"/>
          <a:stretch/>
        </p:blipFill>
        <p:spPr>
          <a:xfrm>
            <a:off x="594262" y="502060"/>
            <a:ext cx="5605552" cy="459797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06A9D7-14DA-498F-B5E5-6E5C4B02D0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25" t="65354" r="18958" b="11537"/>
          <a:stretch/>
        </p:blipFill>
        <p:spPr>
          <a:xfrm>
            <a:off x="1125057" y="5222926"/>
            <a:ext cx="4849929" cy="107734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902131E-124A-406E-B2D7-C05A6C204A80}"/>
              </a:ext>
            </a:extLst>
          </p:cNvPr>
          <p:cNvSpPr txBox="1"/>
          <p:nvPr/>
        </p:nvSpPr>
        <p:spPr>
          <a:xfrm>
            <a:off x="6096000" y="565082"/>
            <a:ext cx="5605552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="1" dirty="0">
              <a:solidFill>
                <a:srgbClr val="2F348A"/>
              </a:solidFill>
              <a:latin typeface="Quicksand Bold"/>
              <a:cs typeface="Quicksand Bold"/>
            </a:endParaRP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Champion influential leadership roles for nurses and midwives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Provide development opportunities for young nurses and midwives during 2020 &amp; beyond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Healthcare is changing fast and so should the workforce.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Demonstrate that nursing and midwifery are exciting and rewarding careers</a:t>
            </a:r>
          </a:p>
          <a:p>
            <a:pPr lvl="0">
              <a:defRPr/>
            </a:pPr>
            <a:endParaRPr lang="en-GB" sz="2400" dirty="0">
              <a:solidFill>
                <a:srgbClr val="2F348A"/>
              </a:solidFill>
              <a:latin typeface="Quicksand Bold"/>
              <a:cs typeface="Quicksand Bold"/>
            </a:endParaRPr>
          </a:p>
          <a:p>
            <a:pPr lvl="0"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LATEST NUMBERS:</a:t>
            </a:r>
          </a:p>
          <a:p>
            <a:pPr lvl="0"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30,530 nurses and midwives</a:t>
            </a:r>
          </a:p>
          <a:p>
            <a:pPr lvl="0"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785 employers</a:t>
            </a:r>
          </a:p>
          <a:p>
            <a:pPr lvl="0"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79 countries </a:t>
            </a:r>
          </a:p>
          <a:p>
            <a:pPr lvl="0">
              <a:defRPr/>
            </a:pPr>
            <a:r>
              <a:rPr lang="en-GB" sz="2400" dirty="0">
                <a:solidFill>
                  <a:srgbClr val="2F348A"/>
                </a:solidFill>
                <a:latin typeface="Quicksand Bold"/>
                <a:cs typeface="Quicksand Bold"/>
              </a:rPr>
              <a:t>48 partnerships</a:t>
            </a:r>
          </a:p>
          <a:p>
            <a:pPr lvl="0">
              <a:defRPr/>
            </a:pPr>
            <a:endParaRPr lang="en-GB" sz="2400" dirty="0">
              <a:solidFill>
                <a:srgbClr val="2F348A"/>
              </a:solidFill>
              <a:latin typeface="Quicksand Bold"/>
              <a:cs typeface="Quicksand Bold"/>
            </a:endParaRPr>
          </a:p>
          <a:p>
            <a:pPr lvl="0">
              <a:defRPr/>
            </a:pPr>
            <a:endParaRPr lang="en-GB" sz="2400" dirty="0">
              <a:solidFill>
                <a:srgbClr val="2F348A"/>
              </a:solidFill>
              <a:latin typeface="Quicksand Bold"/>
              <a:cs typeface="Quicksand Bold"/>
            </a:endParaRPr>
          </a:p>
        </p:txBody>
      </p:sp>
    </p:spTree>
    <p:extLst>
      <p:ext uri="{BB962C8B-B14F-4D97-AF65-F5344CB8AC3E}">
        <p14:creationId xmlns:p14="http://schemas.microsoft.com/office/powerpoint/2010/main" val="3929482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A9691EFC-DEDA-4840-AE02-8B17BF674109}"/>
              </a:ext>
            </a:extLst>
          </p:cNvPr>
          <p:cNvSpPr/>
          <p:nvPr/>
        </p:nvSpPr>
        <p:spPr>
          <a:xfrm flipH="1">
            <a:off x="7938653" y="4358555"/>
            <a:ext cx="4331171" cy="2527155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326" y="5821665"/>
            <a:ext cx="2036064" cy="844296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3C676ED-4F1C-D348-9D4E-A4BEDBD1C9F8}"/>
              </a:ext>
            </a:extLst>
          </p:cNvPr>
          <p:cNvSpPr/>
          <p:nvPr/>
        </p:nvSpPr>
        <p:spPr>
          <a:xfrm flipH="1">
            <a:off x="8016479" y="4358555"/>
            <a:ext cx="4253345" cy="2476683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ogo with outline against dark background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4262" y="446719"/>
            <a:ext cx="5605552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dirty="0">
                <a:solidFill>
                  <a:srgbClr val="FFFFFF"/>
                </a:solidFill>
                <a:latin typeface="Quicksand Bold"/>
                <a:cs typeface="Quicksand Bold"/>
              </a:rPr>
              <a:t>Join the </a:t>
            </a:r>
          </a:p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dirty="0">
                <a:solidFill>
                  <a:srgbClr val="FFFFFF"/>
                </a:solidFill>
                <a:latin typeface="Quicksand Bold"/>
                <a:cs typeface="Quicksand Bold"/>
              </a:rPr>
              <a:t>	NIGHTINGALE 	CHALLENGE</a:t>
            </a:r>
          </a:p>
          <a:p>
            <a:pPr marL="7200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100" b="1" dirty="0">
              <a:solidFill>
                <a:srgbClr val="FFFFFF"/>
              </a:solidFill>
              <a:latin typeface="Quicksand Bold"/>
              <a:cs typeface="Quicksand Bold"/>
            </a:endParaRP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Champion influential leadership roles for nurses and midwives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Provide development opportunities for young nurses and midwives during 2020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Healthcare is changing fast and so should the workforce – invest in nurses and midwives, and prepare them for the future 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Demonstrate that nursing and midwifery are exciting and rewarding careers</a:t>
            </a:r>
          </a:p>
          <a:p>
            <a:pPr marL="342900" lvl="0" indent="-342900">
              <a:buFont typeface="Wingdings" panose="05000000000000000000" pitchFamily="2" charset="2"/>
              <a:buChar char="ü"/>
              <a:defRPr/>
            </a:pPr>
            <a:r>
              <a:rPr lang="en-GB" sz="2400" dirty="0">
                <a:solidFill>
                  <a:srgbClr val="FFFFFF"/>
                </a:solidFill>
                <a:latin typeface="Quicksand Bold"/>
                <a:cs typeface="Quicksand Bold"/>
              </a:rPr>
              <a:t>Read more at nursingnow.org</a:t>
            </a:r>
          </a:p>
          <a:p>
            <a:pPr marL="342900" lvl="0" indent="-342900">
              <a:buFont typeface="Arial"/>
              <a:buChar char="•"/>
              <a:defRPr/>
            </a:pPr>
            <a:endParaRPr lang="en-GB" sz="2400" dirty="0">
              <a:solidFill>
                <a:srgbClr val="FFFFFF"/>
              </a:solidFill>
              <a:latin typeface="Quicksand Bold"/>
              <a:cs typeface="Quicksand 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ACE360-8F54-4E31-9604-BD97AF32CB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4220"/>
          <a:stretch/>
        </p:blipFill>
        <p:spPr>
          <a:xfrm>
            <a:off x="526279" y="418549"/>
            <a:ext cx="6013001" cy="32521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352B95-2954-43F8-B52F-D126351A2E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35" y="3836505"/>
            <a:ext cx="7091706" cy="30581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B6CA02-D14E-4BD9-95B0-757DC25587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872" y="387948"/>
            <a:ext cx="5178849" cy="33248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89A57C-11EA-4D32-BBC0-94F59B3130A8}"/>
              </a:ext>
            </a:extLst>
          </p:cNvPr>
          <p:cNvSpPr txBox="1"/>
          <p:nvPr/>
        </p:nvSpPr>
        <p:spPr>
          <a:xfrm>
            <a:off x="7030368" y="1025236"/>
            <a:ext cx="42333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Quicksand Bold"/>
              </a:rPr>
              <a:t>How do we leverage  the momentum of 2020 and Nursing Now to create a lasting legacy?</a:t>
            </a:r>
          </a:p>
        </p:txBody>
      </p:sp>
    </p:spTree>
    <p:extLst>
      <p:ext uri="{BB962C8B-B14F-4D97-AF65-F5344CB8AC3E}">
        <p14:creationId xmlns:p14="http://schemas.microsoft.com/office/powerpoint/2010/main" val="4250237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6" t="47712" r="14740" b="4305"/>
          <a:stretch/>
        </p:blipFill>
        <p:spPr>
          <a:xfrm>
            <a:off x="-28362" y="-308500"/>
            <a:ext cx="12248723" cy="485200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E34068A-93D4-448B-BB43-7484106F6B39}"/>
              </a:ext>
            </a:extLst>
          </p:cNvPr>
          <p:cNvSpPr/>
          <p:nvPr/>
        </p:nvSpPr>
        <p:spPr>
          <a:xfrm>
            <a:off x="0" y="3986559"/>
            <a:ext cx="12192000" cy="2962981"/>
          </a:xfrm>
          <a:prstGeom prst="rect">
            <a:avLst/>
          </a:prstGeom>
          <a:solidFill>
            <a:srgbClr val="292E87"/>
          </a:solidFill>
          <a:ln>
            <a:solidFill>
              <a:srgbClr val="292E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34451" y="4557625"/>
            <a:ext cx="122871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2600" b="1" dirty="0">
                <a:solidFill>
                  <a:prstClr val="white"/>
                </a:solidFill>
                <a:latin typeface="Quicksand Bold"/>
                <a:cs typeface="Quicksand Bold"/>
              </a:rPr>
              <a:t>Spread the word – </a:t>
            </a:r>
            <a:r>
              <a:rPr lang="en-GB" sz="2600" dirty="0">
                <a:solidFill>
                  <a:prstClr val="white"/>
                </a:solidFill>
                <a:latin typeface="Quicksand Bold"/>
                <a:cs typeface="Quicksand Bold"/>
              </a:rPr>
              <a:t>help to raise the profile and status of nursing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Be agents for change</a:t>
            </a:r>
            <a:r>
              <a:rPr kumimoji="0" lang="en-GB" sz="2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– advocate for governments and health leaders to invest in nursing</a:t>
            </a:r>
            <a:r>
              <a:rPr kumimoji="0" lang="en-GB" sz="2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and midwifery</a:t>
            </a: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</a:t>
            </a:r>
            <a:r>
              <a:rPr kumimoji="0" lang="en-GB" sz="2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</a:t>
            </a: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6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Say</a:t>
            </a:r>
            <a:r>
              <a:rPr kumimoji="0" lang="en-GB" sz="2600" b="1" i="0" u="none" strike="noStrike" kern="1200" cap="none" spc="0" normalizeH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ye</a:t>
            </a:r>
            <a:r>
              <a:rPr kumimoji="0" lang="en-GB" sz="26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s </a:t>
            </a:r>
            <a:r>
              <a:rPr kumimoji="0" lang="en-GB" sz="26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to the </a:t>
            </a:r>
            <a:r>
              <a:rPr kumimoji="0" lang="en-GB" sz="26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NIGHTINGALE</a:t>
            </a:r>
            <a:r>
              <a:rPr kumimoji="0" lang="en-GB" sz="2600" b="1" i="0" u="none" strike="noStrike" kern="1200" cap="none" spc="0" normalizeH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/>
                <a:ea typeface="MS PGothic" panose="020B0600070205080204" pitchFamily="34" charset="-128"/>
                <a:cs typeface="Quicksand Bold"/>
              </a:rPr>
              <a:t> CHALLENGE</a:t>
            </a: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  <a:p>
            <a:pPr marL="315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GB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 Bold"/>
              <a:ea typeface="MS PGothic" panose="020B0600070205080204" pitchFamily="34" charset="-128"/>
              <a:cs typeface="Quicksand Bold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47625" y="3469446"/>
            <a:ext cx="57003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</a:br>
            <a:r>
              <a:rPr kumimoji="0" lang="en-GB" alt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 Bold" pitchFamily="6" charset="0"/>
                <a:ea typeface="MS PGothic" panose="020B0600070205080204" pitchFamily="34" charset="-128"/>
                <a:cs typeface="+mn-cs"/>
              </a:rPr>
              <a:t>Credit: The Royal College of Nursing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8" name="Picture 7" descr="Logo with outline against dark backgrounds.png">
            <a:extLst>
              <a:ext uri="{FF2B5EF4-FFF2-40B4-BE49-F238E27FC236}">
                <a16:creationId xmlns:a16="http://schemas.microsoft.com/office/drawing/2014/main" id="{72815F10-7239-8643-9E07-881D7D588CA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056" y="6115802"/>
            <a:ext cx="1321689" cy="5480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3541" y="3290452"/>
            <a:ext cx="6013342" cy="1107996"/>
          </a:xfrm>
          <a:prstGeom prst="rect">
            <a:avLst/>
          </a:prstGeom>
          <a:solidFill>
            <a:srgbClr val="2AA9DF"/>
          </a:solidFill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</a:rPr>
              <a:t>Partner with us</a:t>
            </a:r>
          </a:p>
        </p:txBody>
      </p:sp>
    </p:spTree>
    <p:extLst>
      <p:ext uri="{BB962C8B-B14F-4D97-AF65-F5344CB8AC3E}">
        <p14:creationId xmlns:p14="http://schemas.microsoft.com/office/powerpoint/2010/main" val="2446459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E34068A-93D4-448B-BB43-7484106F6B39}"/>
              </a:ext>
            </a:extLst>
          </p:cNvPr>
          <p:cNvSpPr/>
          <p:nvPr/>
        </p:nvSpPr>
        <p:spPr>
          <a:xfrm>
            <a:off x="-19082" y="3216193"/>
            <a:ext cx="12192000" cy="3664278"/>
          </a:xfrm>
          <a:prstGeom prst="rect">
            <a:avLst/>
          </a:prstGeom>
          <a:solidFill>
            <a:srgbClr val="2AA9DF"/>
          </a:solidFill>
          <a:ln>
            <a:solidFill>
              <a:srgbClr val="2AA9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33520" y="3510461"/>
            <a:ext cx="6592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00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 dirty="0">
                <a:ln>
                  <a:noFill/>
                </a:ln>
                <a:solidFill>
                  <a:srgbClr val="2AA9DF"/>
                </a:solidFill>
                <a:effectLst/>
                <a:uLnTx/>
                <a:uFillTx/>
                <a:latin typeface="+mj-lt"/>
                <a:ea typeface="MS PGothic" panose="020B0600070205080204" pitchFamily="34" charset="-128"/>
                <a:cs typeface="Quicksand Bold"/>
              </a:rPr>
              <a:t>Thank you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0219" y="3722920"/>
            <a:ext cx="121919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b="1" dirty="0">
                <a:solidFill>
                  <a:schemeClr val="bg1"/>
                </a:solidFill>
                <a:latin typeface="Quicksand Bold"/>
                <a:cs typeface="Quicksand Bold"/>
              </a:rPr>
              <a:t>www.nursingnow.org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b="1" dirty="0" err="1">
                <a:solidFill>
                  <a:schemeClr val="bg1"/>
                </a:solidFill>
                <a:latin typeface="Quicksand Bold"/>
                <a:cs typeface="Quicksand Bold"/>
              </a:rPr>
              <a:t>info@nursingnow.global</a:t>
            </a:r>
            <a:endParaRPr lang="en-GB" sz="2800" b="1" dirty="0">
              <a:solidFill>
                <a:schemeClr val="bg1"/>
              </a:solidFill>
              <a:latin typeface="Quicksand Bold"/>
              <a:cs typeface="Quicksand Bold"/>
            </a:endParaRP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b="1" dirty="0">
                <a:solidFill>
                  <a:schemeClr val="bg1"/>
                </a:solidFill>
                <a:latin typeface="Quicksand Bold"/>
                <a:cs typeface="Quicksand Bold"/>
              </a:rPr>
              <a:t>@NursingNow2020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b="1" dirty="0">
                <a:solidFill>
                  <a:schemeClr val="bg1"/>
                </a:solidFill>
                <a:latin typeface="Quicksand Bold"/>
                <a:cs typeface="Quicksand Bold"/>
              </a:rPr>
              <a:t>#Nurses2020 #Midwives2020</a:t>
            </a:r>
          </a:p>
          <a:p>
            <a:pPr marL="643500" indent="-571500">
              <a:buFont typeface="Arial" panose="020B0604020202020204" pitchFamily="34" charset="0"/>
              <a:buChar char="•"/>
              <a:defRPr/>
            </a:pPr>
            <a:r>
              <a:rPr lang="en-GB" sz="2800" b="1" dirty="0">
                <a:solidFill>
                  <a:schemeClr val="bg1"/>
                </a:solidFill>
                <a:latin typeface="Quicksand Bold"/>
                <a:cs typeface="Quicksand Bold"/>
              </a:rPr>
              <a:t>#NightingaleChallenge</a:t>
            </a:r>
          </a:p>
          <a:p>
            <a:pPr marL="14400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MS PGothic" panose="020B0600070205080204" pitchFamily="34" charset="-128"/>
              <a:cs typeface="Quicksand Bold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9" r="929"/>
          <a:stretch/>
        </p:blipFill>
        <p:spPr>
          <a:xfrm>
            <a:off x="3894160" y="-14220"/>
            <a:ext cx="4403678" cy="32304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"/>
          <a:stretch/>
        </p:blipFill>
        <p:spPr>
          <a:xfrm>
            <a:off x="0" y="-65668"/>
            <a:ext cx="4038557" cy="32865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68"/>
          <a:stretch/>
        </p:blipFill>
        <p:spPr>
          <a:xfrm>
            <a:off x="8115278" y="-14221"/>
            <a:ext cx="4076721" cy="3230414"/>
          </a:xfrm>
          <a:prstGeom prst="rect">
            <a:avLst/>
          </a:prstGeom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B323A507-BD77-F840-BB94-58A35967FA66}"/>
              </a:ext>
            </a:extLst>
          </p:cNvPr>
          <p:cNvSpPr/>
          <p:nvPr/>
        </p:nvSpPr>
        <p:spPr>
          <a:xfrm flipH="1">
            <a:off x="7938655" y="4331119"/>
            <a:ext cx="4253345" cy="2527155"/>
          </a:xfrm>
          <a:prstGeom prst="rtTriangle">
            <a:avLst/>
          </a:prstGeom>
          <a:solidFill>
            <a:srgbClr val="292E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 descr="Logo with outline against dark background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8701" y="5761598"/>
            <a:ext cx="2036064" cy="84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9969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ten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Nursing Now slides 19 02 18</Template>
  <TotalTime>2752</TotalTime>
  <Words>551</Words>
  <Application>Microsoft Office PowerPoint</Application>
  <PresentationFormat>Widescreen</PresentationFormat>
  <Paragraphs>88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Calibri</vt:lpstr>
      <vt:lpstr>Calibri Light</vt:lpstr>
      <vt:lpstr>Quicksand Bold</vt:lpstr>
      <vt:lpstr>Raleway</vt:lpstr>
      <vt:lpstr>Wingdings</vt:lpstr>
      <vt:lpstr>Title slide</vt:lpstr>
      <vt:lpstr>Content slide</vt:lpstr>
      <vt:lpstr>Custom Design</vt:lpstr>
      <vt:lpstr>1_Custom Design</vt:lpstr>
      <vt:lpstr>2_Custom Design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GSTT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Nursing Now Global Launch</dc:title>
  <dc:creator>Tiffin Gavin</dc:creator>
  <cp:lastModifiedBy>Kathryn Irwin</cp:lastModifiedBy>
  <cp:revision>155</cp:revision>
  <cp:lastPrinted>2019-04-06T09:01:34Z</cp:lastPrinted>
  <dcterms:created xsi:type="dcterms:W3CDTF">2018-02-19T16:34:06Z</dcterms:created>
  <dcterms:modified xsi:type="dcterms:W3CDTF">2020-09-15T12:38:09Z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acb1e73a-b354-4867-8663-fa12abcdab44</vt:lpwstr>
  </property>
</Properties>
</file>